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334" r:id="rId2"/>
    <p:sldId id="335" r:id="rId3"/>
    <p:sldId id="336" r:id="rId4"/>
    <p:sldId id="337" r:id="rId5"/>
    <p:sldId id="343" r:id="rId6"/>
    <p:sldId id="339" r:id="rId7"/>
    <p:sldId id="340" r:id="rId8"/>
    <p:sldId id="341" r:id="rId9"/>
    <p:sldId id="333" r:id="rId10"/>
    <p:sldId id="34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icksand" pitchFamily="2" charset="77"/>
      <p:regular r:id="rId17"/>
      <p:bold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Source Sans Pro Light" panose="020F0302020204030204" pitchFamily="34" charset="0"/>
      <p:regular r:id="rId23"/>
      <p:italic r:id="rId24"/>
    </p:embeddedFont>
    <p:embeddedFont>
      <p:font typeface="Source Sans Pro Semibold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51"/>
    <a:srgbClr val="00A199"/>
    <a:srgbClr val="1C8D3F"/>
    <a:srgbClr val="FFBF25"/>
    <a:srgbClr val="328E3E"/>
    <a:srgbClr val="41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2"/>
    <p:restoredTop sz="93820" autoAdjust="0"/>
  </p:normalViewPr>
  <p:slideViewPr>
    <p:cSldViewPr snapToGrid="0" snapToObjects="1">
      <p:cViewPr varScale="1">
        <p:scale>
          <a:sx n="110" d="100"/>
          <a:sy n="110" d="100"/>
        </p:scale>
        <p:origin x="200" y="30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54D1-CA40-254B-B198-0C057A8F7706}" type="datetimeFigureOut">
              <a:rPr lang="nl-NL" smtClean="0"/>
              <a:t>13-06-2023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EC9A-4B2E-B546-AF09-50B34E21A3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55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9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009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" y="0"/>
            <a:ext cx="28607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4FE9CE-1814-9B4F-A02E-2D698ED7A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89" y="2043109"/>
            <a:ext cx="2614612" cy="27431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99E9C2-1130-EB47-8E69-3AB4595E5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10" b="41542"/>
          <a:stretch/>
        </p:blipFill>
        <p:spPr>
          <a:xfrm>
            <a:off x="2845270" y="-1"/>
            <a:ext cx="9344805" cy="6858001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3778361" y="2790320"/>
            <a:ext cx="7511144" cy="1042219"/>
          </a:xfrm>
        </p:spPr>
        <p:txBody>
          <a:bodyPr anchor="t" anchorCtr="0"/>
          <a:lstStyle>
            <a:lvl1pPr algn="ctr">
              <a:defRPr sz="60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Titelstijl van model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62101" y="4628824"/>
            <a:ext cx="7511145" cy="893483"/>
          </a:xfrm>
        </p:spPr>
        <p:txBody>
          <a:bodyPr/>
          <a:lstStyle>
            <a:lvl1pPr marL="120600" indent="0" algn="ctr">
              <a:buNone/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Klik om ondertitelstijl van het model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762101" y="1948910"/>
            <a:ext cx="7511145" cy="867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07889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15350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14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5783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  <p:extLst>
      <p:ext uri="{BB962C8B-B14F-4D97-AF65-F5344CB8AC3E}">
        <p14:creationId xmlns:p14="http://schemas.microsoft.com/office/powerpoint/2010/main" val="47135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07889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15350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14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5783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  <p:extLst>
      <p:ext uri="{BB962C8B-B14F-4D97-AF65-F5344CB8AC3E}">
        <p14:creationId xmlns:p14="http://schemas.microsoft.com/office/powerpoint/2010/main" val="200089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-30482" y="-2"/>
            <a:ext cx="28607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80B2D6-F030-2C43-9E66-89303ED21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89" y="2043109"/>
            <a:ext cx="2614612" cy="27431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F6C6DA-44EB-6E43-B984-24FE9187A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10" b="41542"/>
          <a:stretch/>
        </p:blipFill>
        <p:spPr>
          <a:xfrm>
            <a:off x="2845270" y="-1"/>
            <a:ext cx="9344805" cy="6858001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 userDrawn="1"/>
        </p:nvSpPr>
        <p:spPr>
          <a:xfrm>
            <a:off x="3423423" y="2893600"/>
            <a:ext cx="8129239" cy="1042219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1" i="0" kern="1200" spc="0">
                <a:solidFill>
                  <a:schemeClr val="bg1"/>
                </a:solidFill>
                <a:effectLst/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l-NL" dirty="0">
                <a:latin typeface="Source Sans Pro" charset="0"/>
              </a:rPr>
              <a:t>Wij maken werk van steden</a:t>
            </a:r>
            <a:br>
              <a:rPr lang="nl-NL" dirty="0">
                <a:latin typeface="Source Sans Pro" charset="0"/>
              </a:rPr>
            </a:br>
            <a:r>
              <a:rPr lang="nl-NL" dirty="0">
                <a:latin typeface="Source Sans Pro" charset="0"/>
              </a:rPr>
              <a:t>zonder afval, zonder uitval</a:t>
            </a:r>
            <a:endParaRPr lang="nl-NL" dirty="0"/>
          </a:p>
        </p:txBody>
      </p:sp>
      <p:sp>
        <p:nvSpPr>
          <p:cNvPr id="19" name="Tekstvak 18"/>
          <p:cNvSpPr txBox="1"/>
          <p:nvPr userDrawn="1"/>
        </p:nvSpPr>
        <p:spPr>
          <a:xfrm>
            <a:off x="3629025" y="1371599"/>
            <a:ext cx="6757988" cy="10287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CF89CB5-363C-B546-BFBC-74BD79FDD075}"/>
              </a:ext>
            </a:extLst>
          </p:cNvPr>
          <p:cNvSpPr txBox="1"/>
          <p:nvPr userDrawn="1"/>
        </p:nvSpPr>
        <p:spPr>
          <a:xfrm>
            <a:off x="355145" y="5058952"/>
            <a:ext cx="2138957" cy="11341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dirty="0" err="1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www.cirkelstad.nl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    </a:t>
            </a:r>
          </a:p>
          <a:p>
            <a: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dirty="0" err="1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inf</a:t>
            </a:r>
            <a:r>
              <a:rPr lang="nl-NL" sz="1600" b="0" i="0" spc="100" baseline="0" dirty="0" err="1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o@</a:t>
            </a:r>
            <a:r>
              <a:rPr lang="nl-NL" sz="1600" b="0" i="0" dirty="0" err="1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cirkelstad.nl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    </a:t>
            </a:r>
          </a:p>
          <a:p>
            <a: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dirty="0">
                <a:solidFill>
                  <a:schemeClr val="tx1"/>
                </a:solidFill>
                <a:effectLst/>
                <a:latin typeface="Source Sans Pro" charset="0"/>
                <a:ea typeface="Source Sans Pro" charset="0"/>
                <a:cs typeface="Source Sans Pro" charset="0"/>
              </a:rPr>
              <a:t>085 – 105 11 70 </a:t>
            </a:r>
          </a:p>
        </p:txBody>
      </p:sp>
      <p:pic>
        <p:nvPicPr>
          <p:cNvPr id="16" name="Afbeelding 15" descr="../../../../../../_Cirkelstad_Design-en-Communicatie/02_Branding%20•%20Randvoorwaarden/Branding%20en%20styleguide/Iconen/social-icons/CStad_Twitter%20zw.pdf">
            <a:extLst>
              <a:ext uri="{FF2B5EF4-FFF2-40B4-BE49-F238E27FC236}">
                <a16:creationId xmlns:a16="http://schemas.microsoft.com/office/drawing/2014/main" id="{BB4CA9D8-F3BC-A842-B841-11C35363129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4" y="6187987"/>
            <a:ext cx="20891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../../../../../../_Cirkelstad_Design-en-Communicatie/02_Branding%20•%20Randvoorwaarden/Branding%20en%20styleguide/Iconen/social-icons/CStad_Linked%20zw.pdf">
            <a:extLst>
              <a:ext uri="{FF2B5EF4-FFF2-40B4-BE49-F238E27FC236}">
                <a16:creationId xmlns:a16="http://schemas.microsoft.com/office/drawing/2014/main" id="{817E26E4-447A-B944-96FA-0DE22434E939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68" y="6181342"/>
            <a:ext cx="18732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 descr="../../../../../../_Cirkelstad_Design-en-Communicatie/02_Branding%20•%20Randvoorwaarden/Branding%20en%20styleguide/Iconen/social-icons/CStad_Facebook%20zw.pdf">
            <a:extLst>
              <a:ext uri="{FF2B5EF4-FFF2-40B4-BE49-F238E27FC236}">
                <a16:creationId xmlns:a16="http://schemas.microsoft.com/office/drawing/2014/main" id="{F53C8B23-6602-4B46-8CA9-993833D51797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09" y="6181343"/>
            <a:ext cx="10096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 descr="../../../../../../_Cirkelstad_Design-en-Communicatie/02_Branding%20•%20Randvoorwaarden/Branding%20en%20styleguide/Iconen/social-icons/CStad_tube%20zw.pdf">
            <a:extLst>
              <a:ext uri="{FF2B5EF4-FFF2-40B4-BE49-F238E27FC236}">
                <a16:creationId xmlns:a16="http://schemas.microsoft.com/office/drawing/2014/main" id="{CF2DEE02-57A4-7A43-A628-62E1ACAD2FD0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0" y="6200122"/>
            <a:ext cx="257810" cy="17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rgbClr val="009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0939D1C4-009E-C449-B8F0-2E2CAFF9D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10" b="41542"/>
          <a:stretch/>
        </p:blipFill>
        <p:spPr>
          <a:xfrm>
            <a:off x="2845270" y="-1"/>
            <a:ext cx="9344805" cy="6858001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3762102" y="2587082"/>
            <a:ext cx="7511144" cy="1042219"/>
          </a:xfrm>
        </p:spPr>
        <p:txBody>
          <a:bodyPr anchor="t" anchorCtr="0"/>
          <a:lstStyle>
            <a:lvl1pPr algn="ctr">
              <a:defRPr sz="60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Titelstijl van model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62101" y="4628824"/>
            <a:ext cx="7511145" cy="893483"/>
          </a:xfrm>
        </p:spPr>
        <p:txBody>
          <a:bodyPr/>
          <a:lstStyle>
            <a:lvl1pPr marL="120600" indent="0" algn="ctr">
              <a:buNone/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Klik om ondertitelstijl van het model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762101" y="1934622"/>
            <a:ext cx="7511145" cy="867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4D1389C-727B-9A45-97D4-4C46AE79301F}"/>
              </a:ext>
            </a:extLst>
          </p:cNvPr>
          <p:cNvSpPr/>
          <p:nvPr userDrawn="1"/>
        </p:nvSpPr>
        <p:spPr>
          <a:xfrm>
            <a:off x="1" y="0"/>
            <a:ext cx="28607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734DAC-DFF9-B246-9687-F010E208D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89" y="0"/>
            <a:ext cx="2614612" cy="2743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009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" y="0"/>
            <a:ext cx="28607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CDDE9A-EC4E-B44C-888D-B8A3ED10C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489" y="0"/>
            <a:ext cx="2614612" cy="2743199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3762102" y="2587082"/>
            <a:ext cx="7511144" cy="1042219"/>
          </a:xfrm>
        </p:spPr>
        <p:txBody>
          <a:bodyPr anchor="t" anchorCtr="0"/>
          <a:lstStyle>
            <a:lvl1pPr algn="ctr">
              <a:defRPr sz="60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Titelstijl van model</a:t>
            </a: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3762101" y="1934622"/>
            <a:ext cx="7511145" cy="867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62101" y="4628824"/>
            <a:ext cx="7511145" cy="893483"/>
          </a:xfrm>
        </p:spPr>
        <p:txBody>
          <a:bodyPr/>
          <a:lstStyle>
            <a:lvl1pPr marL="120600" indent="0" algn="ctr">
              <a:buNone/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Klik om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Titels hier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>
              <a:lnSpc>
                <a:spcPct val="130000"/>
              </a:lnSpc>
              <a:spcBef>
                <a:spcPts val="500"/>
              </a:spcBef>
              <a:buClr>
                <a:srgbClr val="328E3E"/>
              </a:buClr>
              <a:tabLst>
                <a:tab pos="108000" algn="l"/>
                <a:tab pos="216000" algn="l"/>
              </a:tabLst>
              <a:defRPr/>
            </a:lvl1pPr>
            <a:lvl2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defRPr/>
            </a:lvl2pPr>
            <a:lvl3pPr>
              <a:lnSpc>
                <a:spcPct val="130000"/>
              </a:lnSpc>
              <a:spcBef>
                <a:spcPts val="500"/>
              </a:spcBef>
              <a:defRPr/>
            </a:lvl3pPr>
            <a:lvl4pPr>
              <a:lnSpc>
                <a:spcPct val="130000"/>
              </a:lnSpc>
              <a:spcBef>
                <a:spcPts val="500"/>
              </a:spcBef>
              <a:defRPr/>
            </a:lvl4pPr>
            <a:lvl5pPr>
              <a:lnSpc>
                <a:spcPct val="13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Secties eventueel door kleur scheiden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41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71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Secties eventueel door kleur scheiden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FFB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6"/>
          <p:cNvSpPr>
            <a:spLocks noGrp="1"/>
          </p:cNvSpPr>
          <p:nvPr>
            <p:ph idx="1"/>
          </p:nvPr>
        </p:nvSpPr>
        <p:spPr>
          <a:xfrm>
            <a:off x="0" y="12192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sp>
        <p:nvSpPr>
          <p:cNvPr id="3" name="Tekstvak 2"/>
          <p:cNvSpPr txBox="1"/>
          <p:nvPr userDrawn="1"/>
        </p:nvSpPr>
        <p:spPr>
          <a:xfrm>
            <a:off x="-353568" y="48158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4840224"/>
            <a:ext cx="12192000" cy="202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5388864"/>
            <a:ext cx="10515600" cy="1304544"/>
          </a:xfrm>
        </p:spPr>
        <p:txBody>
          <a:bodyPr/>
          <a:lstStyle>
            <a:lvl1pPr algn="ctr">
              <a:defRPr b="0" i="1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nl-NL" dirty="0"/>
              <a:t>Titelstijl van model bewerken</a:t>
            </a:r>
            <a:br>
              <a:rPr lang="nl-NL" dirty="0"/>
            </a:br>
            <a:r>
              <a:rPr lang="nl-NL" dirty="0"/>
              <a:t>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828032"/>
            <a:ext cx="12192000" cy="144000"/>
          </a:xfrm>
          <a:prstGeom prst="rect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9EDF0D8-F084-EF43-9603-B0A442CE4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703" b="41541"/>
          <a:stretch/>
        </p:blipFill>
        <p:spPr>
          <a:xfrm>
            <a:off x="-20470" y="-3"/>
            <a:ext cx="12210545" cy="685800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07889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15350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5783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FBC80A8-8245-4447-9791-88E096085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703" b="41541"/>
          <a:stretch/>
        </p:blipFill>
        <p:spPr>
          <a:xfrm rot="10800000">
            <a:off x="-20470" y="-3"/>
            <a:ext cx="12210545" cy="6858001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07889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15350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5783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Tekst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49" r:id="rId3"/>
    <p:sldLayoutId id="2147483650" r:id="rId4"/>
    <p:sldLayoutId id="2147483665" r:id="rId5"/>
    <p:sldLayoutId id="2147483666" r:id="rId6"/>
    <p:sldLayoutId id="2147483654" r:id="rId7"/>
    <p:sldLayoutId id="2147483651" r:id="rId8"/>
    <p:sldLayoutId id="2147483671" r:id="rId9"/>
    <p:sldLayoutId id="2147483662" r:id="rId10"/>
    <p:sldLayoutId id="2147483661" r:id="rId11"/>
    <p:sldLayoutId id="2147483652" r:id="rId12"/>
    <p:sldLayoutId id="2147483653" r:id="rId13"/>
    <p:sldLayoutId id="2147483669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spc="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4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nieuwenormaal.n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ien@c-creators.or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mailto:thirza@cirkelstad.n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D3AFC-ADB0-ADE6-6667-0F7C765E3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Implementatie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67E5CF-638E-B16B-B8BC-72DC8A995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Van Het Nieuwe Normaal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F923AC1-6ECF-6225-BE81-51F0F8B0D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netwerk voor </a:t>
            </a:r>
          </a:p>
        </p:txBody>
      </p:sp>
    </p:spTree>
    <p:extLst>
      <p:ext uri="{BB962C8B-B14F-4D97-AF65-F5344CB8AC3E}">
        <p14:creationId xmlns:p14="http://schemas.microsoft.com/office/powerpoint/2010/main" val="42905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DA7BF1-E4DC-B69C-498A-90A5DB11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Inspireren</a:t>
            </a:r>
            <a:r>
              <a:rPr lang="nl-NL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 </a:t>
            </a:r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| activeren | </a:t>
            </a:r>
            <a:r>
              <a:rPr lang="nl-NL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implementeren</a:t>
            </a:r>
            <a:endParaRPr lang="nl-NL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oogle Shape;102;g22b9f5b28c0_1_19">
            <a:extLst>
              <a:ext uri="{FF2B5EF4-FFF2-40B4-BE49-F238E27FC236}">
                <a16:creationId xmlns:a16="http://schemas.microsoft.com/office/drawing/2014/main" id="{D9AEB3FD-1042-E7A7-9DBF-A7B858337DD2}"/>
              </a:ext>
            </a:extLst>
          </p:cNvPr>
          <p:cNvSpPr/>
          <p:nvPr/>
        </p:nvSpPr>
        <p:spPr>
          <a:xfrm>
            <a:off x="787400" y="1368333"/>
            <a:ext cx="10558500" cy="5171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B5C09BD-A9D3-A3D3-31CF-16A4188EF252}"/>
              </a:ext>
            </a:extLst>
          </p:cNvPr>
          <p:cNvSpPr txBox="1"/>
          <p:nvPr/>
        </p:nvSpPr>
        <p:spPr>
          <a:xfrm>
            <a:off x="92597" y="113431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nl-NL" sz="700" dirty="0"/>
          </a:p>
        </p:txBody>
      </p:sp>
      <p:sp>
        <p:nvSpPr>
          <p:cNvPr id="2" name="Google Shape;369;p14">
            <a:extLst>
              <a:ext uri="{FF2B5EF4-FFF2-40B4-BE49-F238E27FC236}">
                <a16:creationId xmlns:a16="http://schemas.microsoft.com/office/drawing/2014/main" id="{2A3D2C29-E773-64D3-07E2-B6F2A39BA928}"/>
              </a:ext>
            </a:extLst>
          </p:cNvPr>
          <p:cNvSpPr/>
          <p:nvPr/>
        </p:nvSpPr>
        <p:spPr>
          <a:xfrm>
            <a:off x="3865277" y="248749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Juni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3" name="Google Shape;370;p14">
            <a:extLst>
              <a:ext uri="{FF2B5EF4-FFF2-40B4-BE49-F238E27FC236}">
                <a16:creationId xmlns:a16="http://schemas.microsoft.com/office/drawing/2014/main" id="{EA19B01E-9EA4-11EF-B008-E3CFCCFAE213}"/>
              </a:ext>
            </a:extLst>
          </p:cNvPr>
          <p:cNvSpPr/>
          <p:nvPr/>
        </p:nvSpPr>
        <p:spPr>
          <a:xfrm>
            <a:off x="5993241" y="248749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Juli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4" name="Google Shape;371;p14">
            <a:extLst>
              <a:ext uri="{FF2B5EF4-FFF2-40B4-BE49-F238E27FC236}">
                <a16:creationId xmlns:a16="http://schemas.microsoft.com/office/drawing/2014/main" id="{0D58A6E2-1958-2902-F560-4B97C0071D9A}"/>
              </a:ext>
            </a:extLst>
          </p:cNvPr>
          <p:cNvSpPr/>
          <p:nvPr/>
        </p:nvSpPr>
        <p:spPr>
          <a:xfrm>
            <a:off x="8121205" y="2487491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Augustus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" name="Google Shape;372;p14">
            <a:extLst>
              <a:ext uri="{FF2B5EF4-FFF2-40B4-BE49-F238E27FC236}">
                <a16:creationId xmlns:a16="http://schemas.microsoft.com/office/drawing/2014/main" id="{839A19C6-E6BC-0498-A68B-B561738578E5}"/>
              </a:ext>
            </a:extLst>
          </p:cNvPr>
          <p:cNvSpPr/>
          <p:nvPr/>
        </p:nvSpPr>
        <p:spPr>
          <a:xfrm>
            <a:off x="1681464" y="5054434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September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59" name="Google Shape;373;p14">
            <a:extLst>
              <a:ext uri="{FF2B5EF4-FFF2-40B4-BE49-F238E27FC236}">
                <a16:creationId xmlns:a16="http://schemas.microsoft.com/office/drawing/2014/main" id="{A8661F3A-1381-23E3-7E5F-ADAEEFA6613C}"/>
              </a:ext>
            </a:extLst>
          </p:cNvPr>
          <p:cNvSpPr/>
          <p:nvPr/>
        </p:nvSpPr>
        <p:spPr>
          <a:xfrm>
            <a:off x="3834105" y="505443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Oktober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60" name="Google Shape;374;p14">
            <a:extLst>
              <a:ext uri="{FF2B5EF4-FFF2-40B4-BE49-F238E27FC236}">
                <a16:creationId xmlns:a16="http://schemas.microsoft.com/office/drawing/2014/main" id="{A1E69DD9-B384-29AF-A5B5-E488850B07EF}"/>
              </a:ext>
            </a:extLst>
          </p:cNvPr>
          <p:cNvSpPr/>
          <p:nvPr/>
        </p:nvSpPr>
        <p:spPr>
          <a:xfrm>
            <a:off x="5986746" y="505443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November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61" name="Google Shape;375;p14">
            <a:extLst>
              <a:ext uri="{FF2B5EF4-FFF2-40B4-BE49-F238E27FC236}">
                <a16:creationId xmlns:a16="http://schemas.microsoft.com/office/drawing/2014/main" id="{3C817BF5-1B07-670E-E348-251AE041A07B}"/>
              </a:ext>
            </a:extLst>
          </p:cNvPr>
          <p:cNvSpPr/>
          <p:nvPr/>
        </p:nvSpPr>
        <p:spPr>
          <a:xfrm>
            <a:off x="8139387" y="5053355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December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62" name="Google Shape;376;p14">
            <a:extLst>
              <a:ext uri="{FF2B5EF4-FFF2-40B4-BE49-F238E27FC236}">
                <a16:creationId xmlns:a16="http://schemas.microsoft.com/office/drawing/2014/main" id="{1D9955E8-9B3D-679D-5045-5F46BCDBE9E4}"/>
              </a:ext>
            </a:extLst>
          </p:cNvPr>
          <p:cNvSpPr/>
          <p:nvPr/>
        </p:nvSpPr>
        <p:spPr>
          <a:xfrm>
            <a:off x="3267813" y="2490534"/>
            <a:ext cx="516159" cy="19861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2023</a:t>
            </a:r>
            <a:endParaRPr sz="1400" b="1" i="0" u="none" strike="noStrike" cap="none">
              <a:solidFill>
                <a:schemeClr val="dk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grpSp>
        <p:nvGrpSpPr>
          <p:cNvPr id="63" name="Google Shape;377;p14">
            <a:extLst>
              <a:ext uri="{FF2B5EF4-FFF2-40B4-BE49-F238E27FC236}">
                <a16:creationId xmlns:a16="http://schemas.microsoft.com/office/drawing/2014/main" id="{BEE13C77-A5A0-29E7-BEC4-EA58E6475821}"/>
              </a:ext>
            </a:extLst>
          </p:cNvPr>
          <p:cNvGrpSpPr/>
          <p:nvPr/>
        </p:nvGrpSpPr>
        <p:grpSpPr>
          <a:xfrm>
            <a:off x="1367439" y="1921620"/>
            <a:ext cx="1352208" cy="1352208"/>
            <a:chOff x="4579314" y="444970"/>
            <a:chExt cx="1352208" cy="1352208"/>
          </a:xfrm>
        </p:grpSpPr>
        <p:sp>
          <p:nvSpPr>
            <p:cNvPr id="128" name="Google Shape;378;p14">
              <a:extLst>
                <a:ext uri="{FF2B5EF4-FFF2-40B4-BE49-F238E27FC236}">
                  <a16:creationId xmlns:a16="http://schemas.microsoft.com/office/drawing/2014/main" id="{701DF680-1D54-8837-6AE0-B624E7AC2B26}"/>
                </a:ext>
              </a:extLst>
            </p:cNvPr>
            <p:cNvSpPr/>
            <p:nvPr/>
          </p:nvSpPr>
          <p:spPr>
            <a:xfrm>
              <a:off x="4579314" y="444970"/>
              <a:ext cx="1352208" cy="13522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9" name="Google Shape;379;p14">
              <a:extLst>
                <a:ext uri="{FF2B5EF4-FFF2-40B4-BE49-F238E27FC236}">
                  <a16:creationId xmlns:a16="http://schemas.microsoft.com/office/drawing/2014/main" id="{8022054E-3AA5-8C12-3CDD-9F27AB9979E3}"/>
                </a:ext>
              </a:extLst>
            </p:cNvPr>
            <p:cNvSpPr txBox="1"/>
            <p:nvPr/>
          </p:nvSpPr>
          <p:spPr>
            <a:xfrm>
              <a:off x="4777340" y="642996"/>
              <a:ext cx="956156" cy="956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0" i="0" u="none" strike="noStrike" cap="none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Implementeren</a:t>
              </a:r>
              <a:endParaRPr sz="1100" b="0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sp>
        <p:nvSpPr>
          <p:cNvPr id="130" name="Google Shape;380;p14">
            <a:extLst>
              <a:ext uri="{FF2B5EF4-FFF2-40B4-BE49-F238E27FC236}">
                <a16:creationId xmlns:a16="http://schemas.microsoft.com/office/drawing/2014/main" id="{93B12AE0-D7EF-5F24-E58D-68C61A42B3A2}"/>
              </a:ext>
            </a:extLst>
          </p:cNvPr>
          <p:cNvSpPr/>
          <p:nvPr/>
        </p:nvSpPr>
        <p:spPr>
          <a:xfrm>
            <a:off x="4377895" y="4815440"/>
            <a:ext cx="550861" cy="176682"/>
          </a:xfrm>
          <a:prstGeom prst="rect">
            <a:avLst/>
          </a:prstGeom>
          <a:solidFill>
            <a:srgbClr val="54AC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DOEN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131" name="Google Shape;381;p14" descr="Gebruiker met effen opvulling">
            <a:extLst>
              <a:ext uri="{FF2B5EF4-FFF2-40B4-BE49-F238E27FC236}">
                <a16:creationId xmlns:a16="http://schemas.microsoft.com/office/drawing/2014/main" id="{865636BD-FCCA-C3E1-029A-0B0F0A58F1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7249" y="4758013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382;p14" descr="Gebruiker met effen opvulling">
            <a:extLst>
              <a:ext uri="{FF2B5EF4-FFF2-40B4-BE49-F238E27FC236}">
                <a16:creationId xmlns:a16="http://schemas.microsoft.com/office/drawing/2014/main" id="{B8DD8140-344F-C46D-9B9D-97982A7373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822" y="4754548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383;p14">
            <a:extLst>
              <a:ext uri="{FF2B5EF4-FFF2-40B4-BE49-F238E27FC236}">
                <a16:creationId xmlns:a16="http://schemas.microsoft.com/office/drawing/2014/main" id="{B517C86F-F76F-D70F-9546-63BD5A4ABA5D}"/>
              </a:ext>
            </a:extLst>
          </p:cNvPr>
          <p:cNvSpPr/>
          <p:nvPr/>
        </p:nvSpPr>
        <p:spPr>
          <a:xfrm>
            <a:off x="3713590" y="4555067"/>
            <a:ext cx="2232029" cy="17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Implementatiesessie HNN</a:t>
            </a:r>
            <a:endParaRPr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47" name="Google Shape;384;p14">
            <a:extLst>
              <a:ext uri="{FF2B5EF4-FFF2-40B4-BE49-F238E27FC236}">
                <a16:creationId xmlns:a16="http://schemas.microsoft.com/office/drawing/2014/main" id="{DAA58FDF-3606-1E97-9F72-CF947F7BB5C5}"/>
              </a:ext>
            </a:extLst>
          </p:cNvPr>
          <p:cNvGrpSpPr/>
          <p:nvPr/>
        </p:nvGrpSpPr>
        <p:grpSpPr>
          <a:xfrm>
            <a:off x="8102520" y="5612554"/>
            <a:ext cx="3046488" cy="812916"/>
            <a:chOff x="637254" y="8002"/>
            <a:chExt cx="3046488" cy="812916"/>
          </a:xfrm>
        </p:grpSpPr>
        <p:sp>
          <p:nvSpPr>
            <p:cNvPr id="148" name="Google Shape;385;p14">
              <a:extLst>
                <a:ext uri="{FF2B5EF4-FFF2-40B4-BE49-F238E27FC236}">
                  <a16:creationId xmlns:a16="http://schemas.microsoft.com/office/drawing/2014/main" id="{11C34DD6-EB5C-AD37-44E0-96A20F0B0EB9}"/>
                </a:ext>
              </a:extLst>
            </p:cNvPr>
            <p:cNvSpPr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9" name="Google Shape;386;p14">
              <a:extLst>
                <a:ext uri="{FF2B5EF4-FFF2-40B4-BE49-F238E27FC236}">
                  <a16:creationId xmlns:a16="http://schemas.microsoft.com/office/drawing/2014/main" id="{2915B15D-3AE1-2560-AB09-3216A15B4217}"/>
                </a:ext>
              </a:extLst>
            </p:cNvPr>
            <p:cNvSpPr txBox="1"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Inspireren</a:t>
              </a:r>
              <a:endParaRPr sz="11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50" name="Google Shape;387;p14">
              <a:extLst>
                <a:ext uri="{FF2B5EF4-FFF2-40B4-BE49-F238E27FC236}">
                  <a16:creationId xmlns:a16="http://schemas.microsoft.com/office/drawing/2014/main" id="{28D780D7-1FF0-322B-4A66-16884AEEF2A7}"/>
                </a:ext>
              </a:extLst>
            </p:cNvPr>
            <p:cNvSpPr/>
            <p:nvPr/>
          </p:nvSpPr>
          <p:spPr>
            <a:xfrm>
              <a:off x="682850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1" name="Google Shape;388;p14">
              <a:extLst>
                <a:ext uri="{FF2B5EF4-FFF2-40B4-BE49-F238E27FC236}">
                  <a16:creationId xmlns:a16="http://schemas.microsoft.com/office/drawing/2014/main" id="{9E436472-F062-7A55-CFF9-51C3EE2CDD6C}"/>
                </a:ext>
              </a:extLst>
            </p:cNvPr>
            <p:cNvSpPr/>
            <p:nvPr/>
          </p:nvSpPr>
          <p:spPr>
            <a:xfrm>
              <a:off x="728447" y="126553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2" name="Google Shape;389;p14">
              <a:extLst>
                <a:ext uri="{FF2B5EF4-FFF2-40B4-BE49-F238E27FC236}">
                  <a16:creationId xmlns:a16="http://schemas.microsoft.com/office/drawing/2014/main" id="{244529A8-1B2A-34CA-7021-87C31D3751BE}"/>
                </a:ext>
              </a:extLst>
            </p:cNvPr>
            <p:cNvSpPr/>
            <p:nvPr/>
          </p:nvSpPr>
          <p:spPr>
            <a:xfrm>
              <a:off x="837878" y="144791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3" name="Google Shape;390;p14">
              <a:extLst>
                <a:ext uri="{FF2B5EF4-FFF2-40B4-BE49-F238E27FC236}">
                  <a16:creationId xmlns:a16="http://schemas.microsoft.com/office/drawing/2014/main" id="{D2DD983E-21E1-D2E7-61DB-98F024A675FE}"/>
                </a:ext>
              </a:extLst>
            </p:cNvPr>
            <p:cNvSpPr/>
            <p:nvPr/>
          </p:nvSpPr>
          <p:spPr>
            <a:xfrm>
              <a:off x="929070" y="44479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4" name="Google Shape;391;p14">
              <a:extLst>
                <a:ext uri="{FF2B5EF4-FFF2-40B4-BE49-F238E27FC236}">
                  <a16:creationId xmlns:a16="http://schemas.microsoft.com/office/drawing/2014/main" id="{91224C65-E636-BD56-4362-15A6CE2096A9}"/>
                </a:ext>
              </a:extLst>
            </p:cNvPr>
            <p:cNvSpPr/>
            <p:nvPr/>
          </p:nvSpPr>
          <p:spPr>
            <a:xfrm>
              <a:off x="1047620" y="800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5" name="Google Shape;392;p14">
              <a:extLst>
                <a:ext uri="{FF2B5EF4-FFF2-40B4-BE49-F238E27FC236}">
                  <a16:creationId xmlns:a16="http://schemas.microsoft.com/office/drawing/2014/main" id="{06EF69F6-DE0F-7B81-B048-43ED1D1E5AFC}"/>
                </a:ext>
              </a:extLst>
            </p:cNvPr>
            <p:cNvSpPr/>
            <p:nvPr/>
          </p:nvSpPr>
          <p:spPr>
            <a:xfrm>
              <a:off x="1193529" y="7183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6" name="Google Shape;393;p14">
              <a:extLst>
                <a:ext uri="{FF2B5EF4-FFF2-40B4-BE49-F238E27FC236}">
                  <a16:creationId xmlns:a16="http://schemas.microsoft.com/office/drawing/2014/main" id="{B984D260-E39D-E308-BA63-D25F5325FEB3}"/>
                </a:ext>
              </a:extLst>
            </p:cNvPr>
            <p:cNvSpPr/>
            <p:nvPr/>
          </p:nvSpPr>
          <p:spPr>
            <a:xfrm>
              <a:off x="1284721" y="117433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7" name="Google Shape;394;p14">
              <a:extLst>
                <a:ext uri="{FF2B5EF4-FFF2-40B4-BE49-F238E27FC236}">
                  <a16:creationId xmlns:a16="http://schemas.microsoft.com/office/drawing/2014/main" id="{1CC4AA42-2148-D5AE-B47A-6D8006F89752}"/>
                </a:ext>
              </a:extLst>
            </p:cNvPr>
            <p:cNvSpPr/>
            <p:nvPr/>
          </p:nvSpPr>
          <p:spPr>
            <a:xfrm>
              <a:off x="1412391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8" name="Google Shape;395;p14">
              <a:extLst>
                <a:ext uri="{FF2B5EF4-FFF2-40B4-BE49-F238E27FC236}">
                  <a16:creationId xmlns:a16="http://schemas.microsoft.com/office/drawing/2014/main" id="{51F20D20-B6BD-32BB-1009-32FD3E811C68}"/>
                </a:ext>
              </a:extLst>
            </p:cNvPr>
            <p:cNvSpPr/>
            <p:nvPr/>
          </p:nvSpPr>
          <p:spPr>
            <a:xfrm>
              <a:off x="1467106" y="31805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9" name="Google Shape;396;p14">
              <a:extLst>
                <a:ext uri="{FF2B5EF4-FFF2-40B4-BE49-F238E27FC236}">
                  <a16:creationId xmlns:a16="http://schemas.microsoft.com/office/drawing/2014/main" id="{A627A2A7-8FC2-9886-23B8-F551A543C2F2}"/>
                </a:ext>
              </a:extLst>
            </p:cNvPr>
            <p:cNvSpPr/>
            <p:nvPr/>
          </p:nvSpPr>
          <p:spPr>
            <a:xfrm>
              <a:off x="992905" y="126553"/>
              <a:ext cx="167496" cy="16749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0" name="Google Shape;397;p14">
              <a:extLst>
                <a:ext uri="{FF2B5EF4-FFF2-40B4-BE49-F238E27FC236}">
                  <a16:creationId xmlns:a16="http://schemas.microsoft.com/office/drawing/2014/main" id="{ABC11BF7-B287-3E38-C8AB-8CBC2FA0AF4E}"/>
                </a:ext>
              </a:extLst>
            </p:cNvPr>
            <p:cNvSpPr/>
            <p:nvPr/>
          </p:nvSpPr>
          <p:spPr>
            <a:xfrm>
              <a:off x="637254" y="473084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1" name="Google Shape;398;p14">
              <a:extLst>
                <a:ext uri="{FF2B5EF4-FFF2-40B4-BE49-F238E27FC236}">
                  <a16:creationId xmlns:a16="http://schemas.microsoft.com/office/drawing/2014/main" id="{8E4DB4E4-6E70-5F7F-CC25-9AAD5992A343}"/>
                </a:ext>
              </a:extLst>
            </p:cNvPr>
            <p:cNvSpPr/>
            <p:nvPr/>
          </p:nvSpPr>
          <p:spPr>
            <a:xfrm>
              <a:off x="691970" y="555158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2" name="Google Shape;399;p14">
              <a:extLst>
                <a:ext uri="{FF2B5EF4-FFF2-40B4-BE49-F238E27FC236}">
                  <a16:creationId xmlns:a16="http://schemas.microsoft.com/office/drawing/2014/main" id="{F2EB0800-AD6C-133B-642F-25C951101E83}"/>
                </a:ext>
              </a:extLst>
            </p:cNvPr>
            <p:cNvSpPr/>
            <p:nvPr/>
          </p:nvSpPr>
          <p:spPr>
            <a:xfrm>
              <a:off x="828758" y="628112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3" name="Google Shape;400;p14">
              <a:extLst>
                <a:ext uri="{FF2B5EF4-FFF2-40B4-BE49-F238E27FC236}">
                  <a16:creationId xmlns:a16="http://schemas.microsoft.com/office/drawing/2014/main" id="{BDCA9342-0689-28BB-59DA-56AF86486336}"/>
                </a:ext>
              </a:extLst>
            </p:cNvPr>
            <p:cNvSpPr/>
            <p:nvPr/>
          </p:nvSpPr>
          <p:spPr>
            <a:xfrm>
              <a:off x="1020263" y="74666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4" name="Google Shape;401;p14">
              <a:extLst>
                <a:ext uri="{FF2B5EF4-FFF2-40B4-BE49-F238E27FC236}">
                  <a16:creationId xmlns:a16="http://schemas.microsoft.com/office/drawing/2014/main" id="{260898EE-B4E1-A623-0C31-4119EC4AB193}"/>
                </a:ext>
              </a:extLst>
            </p:cNvPr>
            <p:cNvSpPr/>
            <p:nvPr/>
          </p:nvSpPr>
          <p:spPr>
            <a:xfrm>
              <a:off x="1056740" y="628112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5" name="Google Shape;402;p14">
              <a:extLst>
                <a:ext uri="{FF2B5EF4-FFF2-40B4-BE49-F238E27FC236}">
                  <a16:creationId xmlns:a16="http://schemas.microsoft.com/office/drawing/2014/main" id="{435B10DE-E00B-58E2-D7C0-FD546C7D020A}"/>
                </a:ext>
              </a:extLst>
            </p:cNvPr>
            <p:cNvSpPr/>
            <p:nvPr/>
          </p:nvSpPr>
          <p:spPr>
            <a:xfrm>
              <a:off x="1147932" y="755781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6" name="Google Shape;403;p14">
              <a:extLst>
                <a:ext uri="{FF2B5EF4-FFF2-40B4-BE49-F238E27FC236}">
                  <a16:creationId xmlns:a16="http://schemas.microsoft.com/office/drawing/2014/main" id="{CA94B9DC-0C7E-03C8-618E-6304B8D89F28}"/>
                </a:ext>
              </a:extLst>
            </p:cNvPr>
            <p:cNvSpPr/>
            <p:nvPr/>
          </p:nvSpPr>
          <p:spPr>
            <a:xfrm>
              <a:off x="1230006" y="609873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7" name="Google Shape;404;p14">
              <a:extLst>
                <a:ext uri="{FF2B5EF4-FFF2-40B4-BE49-F238E27FC236}">
                  <a16:creationId xmlns:a16="http://schemas.microsoft.com/office/drawing/2014/main" id="{365B6ADA-7C3D-B74C-6EE9-6210524BF668}"/>
                </a:ext>
              </a:extLst>
            </p:cNvPr>
            <p:cNvSpPr/>
            <p:nvPr/>
          </p:nvSpPr>
          <p:spPr>
            <a:xfrm>
              <a:off x="1430629" y="573396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8" name="Google Shape;405;p14">
              <a:extLst>
                <a:ext uri="{FF2B5EF4-FFF2-40B4-BE49-F238E27FC236}">
                  <a16:creationId xmlns:a16="http://schemas.microsoft.com/office/drawing/2014/main" id="{FA8A3AAD-8AE4-5E7B-38CE-6CF1E5406875}"/>
                </a:ext>
              </a:extLst>
            </p:cNvPr>
            <p:cNvSpPr/>
            <p:nvPr/>
          </p:nvSpPr>
          <p:spPr>
            <a:xfrm>
              <a:off x="153298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9" name="Google Shape;406;p14">
              <a:extLst>
                <a:ext uri="{FF2B5EF4-FFF2-40B4-BE49-F238E27FC236}">
                  <a16:creationId xmlns:a16="http://schemas.microsoft.com/office/drawing/2014/main" id="{94AD59C3-3EC1-36CF-5989-2A9784ECC06E}"/>
                </a:ext>
              </a:extLst>
            </p:cNvPr>
            <p:cNvSpPr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0" name="Google Shape;407;p14">
              <a:extLst>
                <a:ext uri="{FF2B5EF4-FFF2-40B4-BE49-F238E27FC236}">
                  <a16:creationId xmlns:a16="http://schemas.microsoft.com/office/drawing/2014/main" id="{8FEB60FE-A4CB-239D-DEF2-7A6672E214F6}"/>
                </a:ext>
              </a:extLst>
            </p:cNvPr>
            <p:cNvSpPr txBox="1"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Activeren</a:t>
              </a:r>
              <a:endParaRPr sz="11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71" name="Google Shape;408;p14">
              <a:extLst>
                <a:ext uri="{FF2B5EF4-FFF2-40B4-BE49-F238E27FC236}">
                  <a16:creationId xmlns:a16="http://schemas.microsoft.com/office/drawing/2014/main" id="{608E439B-2F59-44D8-B4BC-E3BB1BA8BB76}"/>
                </a:ext>
              </a:extLst>
            </p:cNvPr>
            <p:cNvSpPr/>
            <p:nvPr/>
          </p:nvSpPr>
          <p:spPr>
            <a:xfrm>
              <a:off x="265345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2" name="Google Shape;409;p14">
              <a:extLst>
                <a:ext uri="{FF2B5EF4-FFF2-40B4-BE49-F238E27FC236}">
                  <a16:creationId xmlns:a16="http://schemas.microsoft.com/office/drawing/2014/main" id="{327910C7-A314-46C9-5127-AAD94FA14B2C}"/>
                </a:ext>
              </a:extLst>
            </p:cNvPr>
            <p:cNvSpPr/>
            <p:nvPr/>
          </p:nvSpPr>
          <p:spPr>
            <a:xfrm>
              <a:off x="2986865" y="97211"/>
              <a:ext cx="696877" cy="69687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3" name="Google Shape;410;p14">
              <a:extLst>
                <a:ext uri="{FF2B5EF4-FFF2-40B4-BE49-F238E27FC236}">
                  <a16:creationId xmlns:a16="http://schemas.microsoft.com/office/drawing/2014/main" id="{EF59F660-FE0F-DCD6-314B-74EC3867FB64}"/>
                </a:ext>
              </a:extLst>
            </p:cNvPr>
            <p:cNvSpPr txBox="1"/>
            <p:nvPr/>
          </p:nvSpPr>
          <p:spPr>
            <a:xfrm>
              <a:off x="3088920" y="199266"/>
              <a:ext cx="492767" cy="49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nl-NL" sz="700" b="1" i="0" u="none" strike="noStrike" cap="none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Implementeren</a:t>
              </a:r>
              <a:endParaRPr sz="7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5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56F23-BE48-9C16-799A-6EC33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HNN: een gedragen raamwerk voor circulair 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AF42-88F5-D927-2176-EE6B1B502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Perfecte nulmeting</a:t>
            </a:r>
          </a:p>
          <a:p>
            <a:r>
              <a:rPr lang="nl-NL" dirty="0"/>
              <a:t>Basis voor het goede gesprek en visie, strategie en beleid</a:t>
            </a:r>
          </a:p>
          <a:p>
            <a:r>
              <a:rPr lang="nl-NL" dirty="0"/>
              <a:t>Voor de hele keten</a:t>
            </a:r>
          </a:p>
          <a:p>
            <a:r>
              <a:rPr lang="nl-NL" dirty="0"/>
              <a:t>Rode draad in de regionale woondeals</a:t>
            </a:r>
          </a:p>
          <a:p>
            <a:r>
              <a:rPr lang="nl-NL" dirty="0">
                <a:hlinkClick r:id="rId2"/>
              </a:rPr>
              <a:t>www.hetnieuwenormaal.nl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35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71DCB-46C8-4177-9F95-135EECE5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2DF3D-1C50-0222-4750-E183F0EE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25B1D0-D80A-B758-F79B-5DE517C65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6" t="22271" r="21932" b="20514"/>
          <a:stretch/>
        </p:blipFill>
        <p:spPr>
          <a:xfrm>
            <a:off x="211995" y="0"/>
            <a:ext cx="12131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CB810-6CF1-7ADD-A401-99AFEE76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praten, naar begrijpen, naar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C7C84-A9FA-97AD-4AEE-EC0EA22C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Inspireren</a:t>
            </a:r>
            <a:r>
              <a:rPr lang="nl-NL" dirty="0"/>
              <a:t>: mooie voorbeelden van hoe het kan</a:t>
            </a:r>
          </a:p>
          <a:p>
            <a:r>
              <a:rPr lang="nl-NL" b="1" dirty="0"/>
              <a:t>Activeren</a:t>
            </a:r>
            <a:r>
              <a:rPr lang="nl-NL" dirty="0"/>
              <a:t>: zoveel mogelijk projecten in de regio evalueren</a:t>
            </a:r>
          </a:p>
          <a:p>
            <a:r>
              <a:rPr lang="nl-NL" b="1" dirty="0"/>
              <a:t>Implementeren</a:t>
            </a:r>
            <a:r>
              <a:rPr lang="nl-NL" dirty="0"/>
              <a:t>: op maat ondersteuning als basis voor algemene handvatten</a:t>
            </a:r>
          </a:p>
        </p:txBody>
      </p:sp>
    </p:spTree>
    <p:extLst>
      <p:ext uri="{BB962C8B-B14F-4D97-AF65-F5344CB8AC3E}">
        <p14:creationId xmlns:p14="http://schemas.microsoft.com/office/powerpoint/2010/main" val="56581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CB810-6CF1-7ADD-A401-99AFEE76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Nieuwe Normaal Provincie Zuid-Holland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A766E06-B8F5-4A45-4FA5-DAC9D9952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5" b="7281"/>
          <a:stretch/>
        </p:blipFill>
        <p:spPr>
          <a:xfrm>
            <a:off x="1183885" y="1600202"/>
            <a:ext cx="1800000" cy="1780149"/>
          </a:xfrm>
          <a:prstGeom prst="ellipse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FE78D61-F52E-6B04-C61B-BA3F384EC32A}"/>
              </a:ext>
            </a:extLst>
          </p:cNvPr>
          <p:cNvSpPr txBox="1"/>
          <p:nvPr/>
        </p:nvSpPr>
        <p:spPr>
          <a:xfrm>
            <a:off x="3424964" y="1892351"/>
            <a:ext cx="3935186" cy="14127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Fien Peters</a:t>
            </a:r>
          </a:p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Projectleider </a:t>
            </a:r>
          </a:p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fien@c-creators.org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06 43 09 54 41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C81D0C-09E7-95AA-1ED9-86FF49DBB572}"/>
              </a:ext>
            </a:extLst>
          </p:cNvPr>
          <p:cNvSpPr txBox="1"/>
          <p:nvPr/>
        </p:nvSpPr>
        <p:spPr>
          <a:xfrm>
            <a:off x="3424964" y="4112523"/>
            <a:ext cx="3935186" cy="14127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Thirza Monster  </a:t>
            </a:r>
          </a:p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Project- en </a:t>
            </a:r>
            <a:r>
              <a:rPr lang="nl-NL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communitymanager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thirza@cirkelstad.nl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nl-NL" sz="1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06 28 44 65 12</a:t>
            </a: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5F0643-85D7-D7B1-23FC-95F6A9936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89" t="2012" r="8357" b="-2012"/>
          <a:stretch/>
        </p:blipFill>
        <p:spPr>
          <a:xfrm>
            <a:off x="1183885" y="3927893"/>
            <a:ext cx="1800000" cy="17820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76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DA7BF1-E4DC-B69C-498A-90A5DB11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Programma Het Nieuwe Normaal Provincie Zuid-Holland</a:t>
            </a: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oogle Shape;102;g22b9f5b28c0_1_19">
            <a:extLst>
              <a:ext uri="{FF2B5EF4-FFF2-40B4-BE49-F238E27FC236}">
                <a16:creationId xmlns:a16="http://schemas.microsoft.com/office/drawing/2014/main" id="{D9AEB3FD-1042-E7A7-9DBF-A7B858337DD2}"/>
              </a:ext>
            </a:extLst>
          </p:cNvPr>
          <p:cNvSpPr/>
          <p:nvPr/>
        </p:nvSpPr>
        <p:spPr>
          <a:xfrm>
            <a:off x="787400" y="1368333"/>
            <a:ext cx="10558500" cy="5171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7" name="Google Shape;105;g22b9f5b28c0_1_19">
            <a:extLst>
              <a:ext uri="{FF2B5EF4-FFF2-40B4-BE49-F238E27FC236}">
                <a16:creationId xmlns:a16="http://schemas.microsoft.com/office/drawing/2014/main" id="{54EFF9C1-EC5E-0F8E-5868-0A7857027F66}"/>
              </a:ext>
            </a:extLst>
          </p:cNvPr>
          <p:cNvSpPr txBox="1"/>
          <p:nvPr/>
        </p:nvSpPr>
        <p:spPr>
          <a:xfrm>
            <a:off x="5852100" y="1590525"/>
            <a:ext cx="1254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grpSp>
        <p:nvGrpSpPr>
          <p:cNvPr id="9" name="Google Shape;109;g22b9f5b28c0_1_19">
            <a:extLst>
              <a:ext uri="{FF2B5EF4-FFF2-40B4-BE49-F238E27FC236}">
                <a16:creationId xmlns:a16="http://schemas.microsoft.com/office/drawing/2014/main" id="{72C76127-5B4C-6567-6D18-CE456F6F8109}"/>
              </a:ext>
            </a:extLst>
          </p:cNvPr>
          <p:cNvGrpSpPr/>
          <p:nvPr/>
        </p:nvGrpSpPr>
        <p:grpSpPr>
          <a:xfrm>
            <a:off x="976535" y="1593764"/>
            <a:ext cx="3444163" cy="3389470"/>
            <a:chOff x="0" y="64476"/>
            <a:chExt cx="3444163" cy="2025439"/>
          </a:xfrm>
        </p:grpSpPr>
        <p:sp>
          <p:nvSpPr>
            <p:cNvPr id="10" name="Google Shape;110;g22b9f5b28c0_1_19">
              <a:extLst>
                <a:ext uri="{FF2B5EF4-FFF2-40B4-BE49-F238E27FC236}">
                  <a16:creationId xmlns:a16="http://schemas.microsoft.com/office/drawing/2014/main" id="{892C519D-2837-F159-B896-473FC1B609C3}"/>
                </a:ext>
              </a:extLst>
            </p:cNvPr>
            <p:cNvSpPr/>
            <p:nvPr/>
          </p:nvSpPr>
          <p:spPr>
            <a:xfrm>
              <a:off x="12730" y="182556"/>
              <a:ext cx="3407804" cy="22039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Google Shape;111;g22b9f5b28c0_1_19">
              <a:extLst>
                <a:ext uri="{FF2B5EF4-FFF2-40B4-BE49-F238E27FC236}">
                  <a16:creationId xmlns:a16="http://schemas.microsoft.com/office/drawing/2014/main" id="{35DE17A2-934A-8AF9-6518-81C5FB86E4DF}"/>
                </a:ext>
              </a:extLst>
            </p:cNvPr>
            <p:cNvSpPr/>
            <p:nvPr/>
          </p:nvSpPr>
          <p:spPr>
            <a:xfrm>
              <a:off x="217979" y="64476"/>
              <a:ext cx="3051712" cy="2361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" name="Google Shape;112;g22b9f5b28c0_1_19">
              <a:extLst>
                <a:ext uri="{FF2B5EF4-FFF2-40B4-BE49-F238E27FC236}">
                  <a16:creationId xmlns:a16="http://schemas.microsoft.com/office/drawing/2014/main" id="{F4A4A368-3E46-FA2B-584D-DA25001658FD}"/>
                </a:ext>
              </a:extLst>
            </p:cNvPr>
            <p:cNvSpPr txBox="1"/>
            <p:nvPr/>
          </p:nvSpPr>
          <p:spPr>
            <a:xfrm>
              <a:off x="229507" y="76004"/>
              <a:ext cx="3028656" cy="213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325" tIns="0" rIns="115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 dirty="0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Bestuurlijke stuurgroep </a:t>
              </a:r>
              <a:endParaRPr sz="12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3" name="Google Shape;113;g22b9f5b28c0_1_19">
              <a:extLst>
                <a:ext uri="{FF2B5EF4-FFF2-40B4-BE49-F238E27FC236}">
                  <a16:creationId xmlns:a16="http://schemas.microsoft.com/office/drawing/2014/main" id="{1D9B7BA4-7341-C1B9-D29E-63EDD47FC014}"/>
                </a:ext>
              </a:extLst>
            </p:cNvPr>
            <p:cNvSpPr/>
            <p:nvPr/>
          </p:nvSpPr>
          <p:spPr>
            <a:xfrm>
              <a:off x="10375" y="571279"/>
              <a:ext cx="3411945" cy="24630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" name="Google Shape;114;g22b9f5b28c0_1_19">
              <a:extLst>
                <a:ext uri="{FF2B5EF4-FFF2-40B4-BE49-F238E27FC236}">
                  <a16:creationId xmlns:a16="http://schemas.microsoft.com/office/drawing/2014/main" id="{09F36AE0-E8B3-A0D2-1FD6-AE9F44F9971E}"/>
                </a:ext>
              </a:extLst>
            </p:cNvPr>
            <p:cNvSpPr/>
            <p:nvPr/>
          </p:nvSpPr>
          <p:spPr>
            <a:xfrm>
              <a:off x="217979" y="446151"/>
              <a:ext cx="3051712" cy="2361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Google Shape;115;g22b9f5b28c0_1_19">
              <a:extLst>
                <a:ext uri="{FF2B5EF4-FFF2-40B4-BE49-F238E27FC236}">
                  <a16:creationId xmlns:a16="http://schemas.microsoft.com/office/drawing/2014/main" id="{F1E1AC28-BC54-2DA9-3C27-FC0B0254FABE}"/>
                </a:ext>
              </a:extLst>
            </p:cNvPr>
            <p:cNvSpPr txBox="1"/>
            <p:nvPr/>
          </p:nvSpPr>
          <p:spPr>
            <a:xfrm>
              <a:off x="229507" y="457679"/>
              <a:ext cx="3028656" cy="213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325" tIns="0" rIns="115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 dirty="0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Partners Samen Versnellen &amp; City Deal CCB </a:t>
              </a:r>
              <a:endParaRPr sz="12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6" name="Google Shape;116;g22b9f5b28c0_1_19">
              <a:extLst>
                <a:ext uri="{FF2B5EF4-FFF2-40B4-BE49-F238E27FC236}">
                  <a16:creationId xmlns:a16="http://schemas.microsoft.com/office/drawing/2014/main" id="{BB200C6F-CFE4-5AFB-9026-63A5F2CCDB7E}"/>
                </a:ext>
              </a:extLst>
            </p:cNvPr>
            <p:cNvSpPr/>
            <p:nvPr/>
          </p:nvSpPr>
          <p:spPr>
            <a:xfrm>
              <a:off x="0" y="1014143"/>
              <a:ext cx="3444163" cy="2370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" name="Google Shape;117;g22b9f5b28c0_1_19">
              <a:extLst>
                <a:ext uri="{FF2B5EF4-FFF2-40B4-BE49-F238E27FC236}">
                  <a16:creationId xmlns:a16="http://schemas.microsoft.com/office/drawing/2014/main" id="{28DB2E92-0D54-3232-F8EA-260C116FE3F0}"/>
                </a:ext>
              </a:extLst>
            </p:cNvPr>
            <p:cNvSpPr/>
            <p:nvPr/>
          </p:nvSpPr>
          <p:spPr>
            <a:xfrm>
              <a:off x="217766" y="853736"/>
              <a:ext cx="3048732" cy="2784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8" name="Google Shape;118;g22b9f5b28c0_1_19">
              <a:extLst>
                <a:ext uri="{FF2B5EF4-FFF2-40B4-BE49-F238E27FC236}">
                  <a16:creationId xmlns:a16="http://schemas.microsoft.com/office/drawing/2014/main" id="{9A9FAACC-EA3E-2771-3B40-9D54DB1FE9C2}"/>
                </a:ext>
              </a:extLst>
            </p:cNvPr>
            <p:cNvSpPr txBox="1"/>
            <p:nvPr/>
          </p:nvSpPr>
          <p:spPr>
            <a:xfrm>
              <a:off x="231361" y="867331"/>
              <a:ext cx="3021542" cy="251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325" tIns="0" rIns="115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 dirty="0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Cirkelstad provincie Zuid-Holland</a:t>
              </a:r>
              <a:endParaRPr sz="12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9" name="Google Shape;119;g22b9f5b28c0_1_19">
              <a:extLst>
                <a:ext uri="{FF2B5EF4-FFF2-40B4-BE49-F238E27FC236}">
                  <a16:creationId xmlns:a16="http://schemas.microsoft.com/office/drawing/2014/main" id="{90EAE5B1-2654-8A97-2517-CF0E28356B99}"/>
                </a:ext>
              </a:extLst>
            </p:cNvPr>
            <p:cNvSpPr/>
            <p:nvPr/>
          </p:nvSpPr>
          <p:spPr>
            <a:xfrm>
              <a:off x="0" y="1412448"/>
              <a:ext cx="3439367" cy="54000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0" name="Google Shape;120;g22b9f5b28c0_1_19">
              <a:extLst>
                <a:ext uri="{FF2B5EF4-FFF2-40B4-BE49-F238E27FC236}">
                  <a16:creationId xmlns:a16="http://schemas.microsoft.com/office/drawing/2014/main" id="{3CDB1609-C44F-08DB-B985-A081B6CF9D81}"/>
                </a:ext>
              </a:extLst>
            </p:cNvPr>
            <p:cNvSpPr txBox="1"/>
            <p:nvPr/>
          </p:nvSpPr>
          <p:spPr>
            <a:xfrm>
              <a:off x="0" y="1453233"/>
              <a:ext cx="3439367" cy="63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350" tIns="166600" rIns="338350" bIns="71100" anchor="t" anchorCtr="0">
              <a:noAutofit/>
            </a:bodyPr>
            <a:lstStyle/>
            <a:p>
              <a:pPr marL="571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•"/>
              </a:pPr>
              <a:r>
                <a:rPr lang="nl-NL" sz="1200" b="0" i="0" u="none" strike="noStrike" cap="none" dirty="0" err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BlueCity</a:t>
              </a:r>
              <a:endParaRPr sz="1200" b="0" i="0" u="none" strike="noStrike" cap="none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•"/>
              </a:pPr>
              <a:r>
                <a:rPr lang="nl-NL" sz="1200" b="0" i="0" u="none" strike="noStrike" cap="none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The Green </a:t>
              </a:r>
              <a:r>
                <a:rPr lang="nl-NL" sz="1200" dirty="0" err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V</a:t>
              </a:r>
              <a:r>
                <a:rPr lang="nl-NL" sz="1200" b="0" i="0" u="none" strike="noStrike" cap="none" dirty="0" err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illage</a:t>
              </a:r>
              <a:endParaRPr lang="nl-NL" sz="1200" b="0" i="0" u="none" strike="noStrike" cap="none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•"/>
              </a:pPr>
              <a:r>
                <a:rPr lang="nl-NL" sz="1200" b="0" i="0" u="none" strike="noStrike" cap="none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Vernieuwersnetwerk biobased bouwen</a:t>
              </a:r>
            </a:p>
          </p:txBody>
        </p:sp>
        <p:sp>
          <p:nvSpPr>
            <p:cNvPr id="21" name="Google Shape;121;g22b9f5b28c0_1_19">
              <a:extLst>
                <a:ext uri="{FF2B5EF4-FFF2-40B4-BE49-F238E27FC236}">
                  <a16:creationId xmlns:a16="http://schemas.microsoft.com/office/drawing/2014/main" id="{3720CAD0-C1C9-3BCC-5BA9-CB5E11957E6C}"/>
                </a:ext>
              </a:extLst>
            </p:cNvPr>
            <p:cNvSpPr/>
            <p:nvPr/>
          </p:nvSpPr>
          <p:spPr>
            <a:xfrm>
              <a:off x="217979" y="1294368"/>
              <a:ext cx="3051712" cy="2361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2" name="Google Shape;122;g22b9f5b28c0_1_19">
              <a:extLst>
                <a:ext uri="{FF2B5EF4-FFF2-40B4-BE49-F238E27FC236}">
                  <a16:creationId xmlns:a16="http://schemas.microsoft.com/office/drawing/2014/main" id="{4085BAA5-9AEB-A329-A01E-2D88C30882DA}"/>
                </a:ext>
              </a:extLst>
            </p:cNvPr>
            <p:cNvSpPr txBox="1"/>
            <p:nvPr/>
          </p:nvSpPr>
          <p:spPr>
            <a:xfrm>
              <a:off x="229507" y="1305896"/>
              <a:ext cx="3028656" cy="213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325" tIns="0" rIns="115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Community</a:t>
              </a:r>
              <a:endParaRPr sz="1200" b="0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grpSp>
        <p:nvGrpSpPr>
          <p:cNvPr id="23" name="Google Shape;123;g22b9f5b28c0_1_19">
            <a:extLst>
              <a:ext uri="{FF2B5EF4-FFF2-40B4-BE49-F238E27FC236}">
                <a16:creationId xmlns:a16="http://schemas.microsoft.com/office/drawing/2014/main" id="{DA199D77-6592-4A1B-60E0-79AF2DAA1D49}"/>
              </a:ext>
            </a:extLst>
          </p:cNvPr>
          <p:cNvGrpSpPr/>
          <p:nvPr/>
        </p:nvGrpSpPr>
        <p:grpSpPr>
          <a:xfrm>
            <a:off x="6480042" y="2845764"/>
            <a:ext cx="3116791" cy="515970"/>
            <a:chOff x="0" y="18460"/>
            <a:chExt cx="3116791" cy="515970"/>
          </a:xfrm>
        </p:grpSpPr>
        <p:sp>
          <p:nvSpPr>
            <p:cNvPr id="24" name="Google Shape;124;g22b9f5b28c0_1_19">
              <a:extLst>
                <a:ext uri="{FF2B5EF4-FFF2-40B4-BE49-F238E27FC236}">
                  <a16:creationId xmlns:a16="http://schemas.microsoft.com/office/drawing/2014/main" id="{CE26FA16-BC6F-9173-5817-EF3753CD9685}"/>
                </a:ext>
              </a:extLst>
            </p:cNvPr>
            <p:cNvSpPr/>
            <p:nvPr/>
          </p:nvSpPr>
          <p:spPr>
            <a:xfrm>
              <a:off x="0" y="18460"/>
              <a:ext cx="3116791" cy="5159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5" name="Google Shape;125;g22b9f5b28c0_1_19">
              <a:extLst>
                <a:ext uri="{FF2B5EF4-FFF2-40B4-BE49-F238E27FC236}">
                  <a16:creationId xmlns:a16="http://schemas.microsoft.com/office/drawing/2014/main" id="{013B6466-7BD1-7A5C-A7C6-183F596B82CB}"/>
                </a:ext>
              </a:extLst>
            </p:cNvPr>
            <p:cNvSpPr txBox="1"/>
            <p:nvPr/>
          </p:nvSpPr>
          <p:spPr>
            <a:xfrm>
              <a:off x="25188" y="43648"/>
              <a:ext cx="3066415" cy="46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nl-NL" sz="2100" b="0" i="0" u="none" strike="noStrike" cap="none" dirty="0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Het Nieuwe Normaal </a:t>
              </a:r>
              <a:endParaRPr sz="21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grpSp>
        <p:nvGrpSpPr>
          <p:cNvPr id="26" name="Google Shape;126;g22b9f5b28c0_1_19">
            <a:extLst>
              <a:ext uri="{FF2B5EF4-FFF2-40B4-BE49-F238E27FC236}">
                <a16:creationId xmlns:a16="http://schemas.microsoft.com/office/drawing/2014/main" id="{A00EDE11-6E3B-D3D1-08BE-A37156EF7540}"/>
              </a:ext>
            </a:extLst>
          </p:cNvPr>
          <p:cNvGrpSpPr/>
          <p:nvPr/>
        </p:nvGrpSpPr>
        <p:grpSpPr>
          <a:xfrm>
            <a:off x="5101321" y="4753202"/>
            <a:ext cx="5911354" cy="1577368"/>
            <a:chOff x="20168" y="271871"/>
            <a:chExt cx="5911354" cy="1577368"/>
          </a:xfrm>
        </p:grpSpPr>
        <p:sp>
          <p:nvSpPr>
            <p:cNvPr id="27" name="Google Shape;127;g22b9f5b28c0_1_19">
              <a:extLst>
                <a:ext uri="{FF2B5EF4-FFF2-40B4-BE49-F238E27FC236}">
                  <a16:creationId xmlns:a16="http://schemas.microsoft.com/office/drawing/2014/main" id="{0DD7EEBE-A2C2-2B16-6172-48CEEE0C56BC}"/>
                </a:ext>
              </a:extLst>
            </p:cNvPr>
            <p:cNvSpPr/>
            <p:nvPr/>
          </p:nvSpPr>
          <p:spPr>
            <a:xfrm>
              <a:off x="110448" y="838106"/>
              <a:ext cx="1588924" cy="52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8" name="Google Shape;128;g22b9f5b28c0_1_19">
              <a:extLst>
                <a:ext uri="{FF2B5EF4-FFF2-40B4-BE49-F238E27FC236}">
                  <a16:creationId xmlns:a16="http://schemas.microsoft.com/office/drawing/2014/main" id="{EE1AA925-1344-5D12-F2AB-2320DCC2B67C}"/>
                </a:ext>
              </a:extLst>
            </p:cNvPr>
            <p:cNvSpPr txBox="1"/>
            <p:nvPr/>
          </p:nvSpPr>
          <p:spPr>
            <a:xfrm>
              <a:off x="110448" y="838106"/>
              <a:ext cx="1588924" cy="52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Inspireren</a:t>
              </a:r>
              <a:endParaRPr sz="1200" b="0" i="0" u="none" strike="noStrike" cap="none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29" name="Google Shape;129;g22b9f5b28c0_1_19">
              <a:extLst>
                <a:ext uri="{FF2B5EF4-FFF2-40B4-BE49-F238E27FC236}">
                  <a16:creationId xmlns:a16="http://schemas.microsoft.com/office/drawing/2014/main" id="{F3DD024B-87EF-A7FF-5485-EDCF97336206}"/>
                </a:ext>
              </a:extLst>
            </p:cNvPr>
            <p:cNvSpPr/>
            <p:nvPr/>
          </p:nvSpPr>
          <p:spPr>
            <a:xfrm>
              <a:off x="108642" y="678852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0" name="Google Shape;130;g22b9f5b28c0_1_19">
              <a:extLst>
                <a:ext uri="{FF2B5EF4-FFF2-40B4-BE49-F238E27FC236}">
                  <a16:creationId xmlns:a16="http://schemas.microsoft.com/office/drawing/2014/main" id="{106EAF64-D29A-0BE0-3583-D22EAA0D14CD}"/>
                </a:ext>
              </a:extLst>
            </p:cNvPr>
            <p:cNvSpPr/>
            <p:nvPr/>
          </p:nvSpPr>
          <p:spPr>
            <a:xfrm>
              <a:off x="197116" y="501904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Google Shape;131;g22b9f5b28c0_1_19">
              <a:extLst>
                <a:ext uri="{FF2B5EF4-FFF2-40B4-BE49-F238E27FC236}">
                  <a16:creationId xmlns:a16="http://schemas.microsoft.com/office/drawing/2014/main" id="{0B37B879-0EA9-509C-3B68-2E8247E5BA84}"/>
                </a:ext>
              </a:extLst>
            </p:cNvPr>
            <p:cNvSpPr/>
            <p:nvPr/>
          </p:nvSpPr>
          <p:spPr>
            <a:xfrm>
              <a:off x="409454" y="537294"/>
              <a:ext cx="198615" cy="19861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Google Shape;132;g22b9f5b28c0_1_19">
              <a:extLst>
                <a:ext uri="{FF2B5EF4-FFF2-40B4-BE49-F238E27FC236}">
                  <a16:creationId xmlns:a16="http://schemas.microsoft.com/office/drawing/2014/main" id="{FB241CF8-FA49-20C0-A5A7-ADFBFFAE675A}"/>
                </a:ext>
              </a:extLst>
            </p:cNvPr>
            <p:cNvSpPr/>
            <p:nvPr/>
          </p:nvSpPr>
          <p:spPr>
            <a:xfrm>
              <a:off x="586403" y="342650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Google Shape;133;g22b9f5b28c0_1_19">
              <a:extLst>
                <a:ext uri="{FF2B5EF4-FFF2-40B4-BE49-F238E27FC236}">
                  <a16:creationId xmlns:a16="http://schemas.microsoft.com/office/drawing/2014/main" id="{A5A583C3-42D1-DACC-8F55-3106FA51003A}"/>
                </a:ext>
              </a:extLst>
            </p:cNvPr>
            <p:cNvSpPr/>
            <p:nvPr/>
          </p:nvSpPr>
          <p:spPr>
            <a:xfrm>
              <a:off x="816436" y="271871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4" name="Google Shape;134;g22b9f5b28c0_1_19">
              <a:extLst>
                <a:ext uri="{FF2B5EF4-FFF2-40B4-BE49-F238E27FC236}">
                  <a16:creationId xmlns:a16="http://schemas.microsoft.com/office/drawing/2014/main" id="{BF2A2F37-114F-4371-08AE-3B5FE1F9BBD3}"/>
                </a:ext>
              </a:extLst>
            </p:cNvPr>
            <p:cNvSpPr/>
            <p:nvPr/>
          </p:nvSpPr>
          <p:spPr>
            <a:xfrm>
              <a:off x="1099553" y="395735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5" name="Google Shape;135;g22b9f5b28c0_1_19">
              <a:extLst>
                <a:ext uri="{FF2B5EF4-FFF2-40B4-BE49-F238E27FC236}">
                  <a16:creationId xmlns:a16="http://schemas.microsoft.com/office/drawing/2014/main" id="{C09E08FB-E463-D022-D8D3-23DABAE60C82}"/>
                </a:ext>
              </a:extLst>
            </p:cNvPr>
            <p:cNvSpPr/>
            <p:nvPr/>
          </p:nvSpPr>
          <p:spPr>
            <a:xfrm>
              <a:off x="1276502" y="484209"/>
              <a:ext cx="198615" cy="19861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6" name="Google Shape;136;g22b9f5b28c0_1_19">
              <a:extLst>
                <a:ext uri="{FF2B5EF4-FFF2-40B4-BE49-F238E27FC236}">
                  <a16:creationId xmlns:a16="http://schemas.microsoft.com/office/drawing/2014/main" id="{BB5B14FF-4F8E-C6C5-FF56-F37FE74888E1}"/>
                </a:ext>
              </a:extLst>
            </p:cNvPr>
            <p:cNvSpPr/>
            <p:nvPr/>
          </p:nvSpPr>
          <p:spPr>
            <a:xfrm>
              <a:off x="1524230" y="678852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7" name="Google Shape;137;g22b9f5b28c0_1_19">
              <a:extLst>
                <a:ext uri="{FF2B5EF4-FFF2-40B4-BE49-F238E27FC236}">
                  <a16:creationId xmlns:a16="http://schemas.microsoft.com/office/drawing/2014/main" id="{7E690D40-B721-4535-B342-7F4A070AC4B9}"/>
                </a:ext>
              </a:extLst>
            </p:cNvPr>
            <p:cNvSpPr/>
            <p:nvPr/>
          </p:nvSpPr>
          <p:spPr>
            <a:xfrm>
              <a:off x="1630399" y="873496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8" name="Google Shape;138;g22b9f5b28c0_1_19">
              <a:extLst>
                <a:ext uri="{FF2B5EF4-FFF2-40B4-BE49-F238E27FC236}">
                  <a16:creationId xmlns:a16="http://schemas.microsoft.com/office/drawing/2014/main" id="{739A47FD-8501-6EB4-9096-7C3DFF506FE1}"/>
                </a:ext>
              </a:extLst>
            </p:cNvPr>
            <p:cNvSpPr/>
            <p:nvPr/>
          </p:nvSpPr>
          <p:spPr>
            <a:xfrm>
              <a:off x="710267" y="501904"/>
              <a:ext cx="325007" cy="32500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9" name="Google Shape;139;g22b9f5b28c0_1_19">
              <a:extLst>
                <a:ext uri="{FF2B5EF4-FFF2-40B4-BE49-F238E27FC236}">
                  <a16:creationId xmlns:a16="http://schemas.microsoft.com/office/drawing/2014/main" id="{A446B556-C695-23F1-4DB0-8339FDD85E00}"/>
                </a:ext>
              </a:extLst>
            </p:cNvPr>
            <p:cNvSpPr/>
            <p:nvPr/>
          </p:nvSpPr>
          <p:spPr>
            <a:xfrm>
              <a:off x="20168" y="1174308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0" name="Google Shape;140;g22b9f5b28c0_1_19">
              <a:extLst>
                <a:ext uri="{FF2B5EF4-FFF2-40B4-BE49-F238E27FC236}">
                  <a16:creationId xmlns:a16="http://schemas.microsoft.com/office/drawing/2014/main" id="{CA1A1276-F648-49F0-0798-5B1A6202DE17}"/>
                </a:ext>
              </a:extLst>
            </p:cNvPr>
            <p:cNvSpPr/>
            <p:nvPr/>
          </p:nvSpPr>
          <p:spPr>
            <a:xfrm>
              <a:off x="126337" y="1333562"/>
              <a:ext cx="198615" cy="19861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" name="Google Shape;141;g22b9f5b28c0_1_19">
              <a:extLst>
                <a:ext uri="{FF2B5EF4-FFF2-40B4-BE49-F238E27FC236}">
                  <a16:creationId xmlns:a16="http://schemas.microsoft.com/office/drawing/2014/main" id="{7AE6BB60-3C5F-982F-56FF-7145200A02BC}"/>
                </a:ext>
              </a:extLst>
            </p:cNvPr>
            <p:cNvSpPr/>
            <p:nvPr/>
          </p:nvSpPr>
          <p:spPr>
            <a:xfrm>
              <a:off x="391760" y="1475120"/>
              <a:ext cx="288895" cy="2888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2" name="Google Shape;142;g22b9f5b28c0_1_19">
              <a:extLst>
                <a:ext uri="{FF2B5EF4-FFF2-40B4-BE49-F238E27FC236}">
                  <a16:creationId xmlns:a16="http://schemas.microsoft.com/office/drawing/2014/main" id="{F6277351-B9F7-F157-E21C-93A2BDA0A10B}"/>
                </a:ext>
              </a:extLst>
            </p:cNvPr>
            <p:cNvSpPr/>
            <p:nvPr/>
          </p:nvSpPr>
          <p:spPr>
            <a:xfrm>
              <a:off x="763351" y="1705153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3" name="Google Shape;143;g22b9f5b28c0_1_19">
              <a:extLst>
                <a:ext uri="{FF2B5EF4-FFF2-40B4-BE49-F238E27FC236}">
                  <a16:creationId xmlns:a16="http://schemas.microsoft.com/office/drawing/2014/main" id="{592BBAC4-C6E4-030B-0519-A86B0A45B70B}"/>
                </a:ext>
              </a:extLst>
            </p:cNvPr>
            <p:cNvSpPr/>
            <p:nvPr/>
          </p:nvSpPr>
          <p:spPr>
            <a:xfrm>
              <a:off x="834131" y="1475120"/>
              <a:ext cx="198615" cy="19861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4" name="Google Shape;144;g22b9f5b28c0_1_19">
              <a:extLst>
                <a:ext uri="{FF2B5EF4-FFF2-40B4-BE49-F238E27FC236}">
                  <a16:creationId xmlns:a16="http://schemas.microsoft.com/office/drawing/2014/main" id="{582390A8-EC06-B2B1-EAFF-ABEE9AC6F78C}"/>
                </a:ext>
              </a:extLst>
            </p:cNvPr>
            <p:cNvSpPr/>
            <p:nvPr/>
          </p:nvSpPr>
          <p:spPr>
            <a:xfrm>
              <a:off x="1011079" y="1722848"/>
              <a:ext cx="126391" cy="12639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5" name="Google Shape;145;g22b9f5b28c0_1_19">
              <a:extLst>
                <a:ext uri="{FF2B5EF4-FFF2-40B4-BE49-F238E27FC236}">
                  <a16:creationId xmlns:a16="http://schemas.microsoft.com/office/drawing/2014/main" id="{BDFC0918-67C6-CF01-A864-56F5917A8253}"/>
                </a:ext>
              </a:extLst>
            </p:cNvPr>
            <p:cNvSpPr/>
            <p:nvPr/>
          </p:nvSpPr>
          <p:spPr>
            <a:xfrm>
              <a:off x="1170333" y="1439731"/>
              <a:ext cx="288895" cy="2888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6" name="Google Shape;146;g22b9f5b28c0_1_19">
              <a:extLst>
                <a:ext uri="{FF2B5EF4-FFF2-40B4-BE49-F238E27FC236}">
                  <a16:creationId xmlns:a16="http://schemas.microsoft.com/office/drawing/2014/main" id="{20878999-03AA-8882-F956-9EACEBC103E7}"/>
                </a:ext>
              </a:extLst>
            </p:cNvPr>
            <p:cNvSpPr/>
            <p:nvPr/>
          </p:nvSpPr>
          <p:spPr>
            <a:xfrm>
              <a:off x="1559619" y="1368951"/>
              <a:ext cx="198615" cy="19861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7" name="Google Shape;147;g22b9f5b28c0_1_19">
              <a:extLst>
                <a:ext uri="{FF2B5EF4-FFF2-40B4-BE49-F238E27FC236}">
                  <a16:creationId xmlns:a16="http://schemas.microsoft.com/office/drawing/2014/main" id="{5674DF06-F077-B824-1468-0EEDF1D3A485}"/>
                </a:ext>
              </a:extLst>
            </p:cNvPr>
            <p:cNvSpPr/>
            <p:nvPr/>
          </p:nvSpPr>
          <p:spPr>
            <a:xfrm>
              <a:off x="1758235" y="536999"/>
              <a:ext cx="583305" cy="111359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8" name="Google Shape;148;g22b9f5b28c0_1_19">
              <a:extLst>
                <a:ext uri="{FF2B5EF4-FFF2-40B4-BE49-F238E27FC236}">
                  <a16:creationId xmlns:a16="http://schemas.microsoft.com/office/drawing/2014/main" id="{47ADF56A-DFCB-2796-7A9C-A4D3086FC83F}"/>
                </a:ext>
              </a:extLst>
            </p:cNvPr>
            <p:cNvSpPr/>
            <p:nvPr/>
          </p:nvSpPr>
          <p:spPr>
            <a:xfrm>
              <a:off x="2341541" y="537540"/>
              <a:ext cx="1590834" cy="111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Google Shape;149;g22b9f5b28c0_1_19">
              <a:extLst>
                <a:ext uri="{FF2B5EF4-FFF2-40B4-BE49-F238E27FC236}">
                  <a16:creationId xmlns:a16="http://schemas.microsoft.com/office/drawing/2014/main" id="{D01B4563-9DF8-6E8B-CFFE-AE1EDEEDA9C5}"/>
                </a:ext>
              </a:extLst>
            </p:cNvPr>
            <p:cNvSpPr txBox="1"/>
            <p:nvPr/>
          </p:nvSpPr>
          <p:spPr>
            <a:xfrm>
              <a:off x="2384333" y="537540"/>
              <a:ext cx="1484408" cy="111358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200" b="0" i="0" u="none" strike="noStrike" cap="none" dirty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Activeren</a:t>
              </a:r>
              <a:endParaRPr sz="1200" b="0" i="0" u="none" strike="noStrike" cap="none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50" name="Google Shape;150;g22b9f5b28c0_1_19">
              <a:extLst>
                <a:ext uri="{FF2B5EF4-FFF2-40B4-BE49-F238E27FC236}">
                  <a16:creationId xmlns:a16="http://schemas.microsoft.com/office/drawing/2014/main" id="{7F71B4E4-2D34-3358-643C-131591845B0D}"/>
                </a:ext>
              </a:extLst>
            </p:cNvPr>
            <p:cNvSpPr/>
            <p:nvPr/>
          </p:nvSpPr>
          <p:spPr>
            <a:xfrm>
              <a:off x="3932375" y="536999"/>
              <a:ext cx="583305" cy="111359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1" name="Google Shape;151;g22b9f5b28c0_1_19">
              <a:extLst>
                <a:ext uri="{FF2B5EF4-FFF2-40B4-BE49-F238E27FC236}">
                  <a16:creationId xmlns:a16="http://schemas.microsoft.com/office/drawing/2014/main" id="{06A1023B-BE83-4354-CBE3-6718ADF14405}"/>
                </a:ext>
              </a:extLst>
            </p:cNvPr>
            <p:cNvSpPr/>
            <p:nvPr/>
          </p:nvSpPr>
          <p:spPr>
            <a:xfrm>
              <a:off x="4579314" y="444970"/>
              <a:ext cx="1352208" cy="13522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2" name="Google Shape;152;g22b9f5b28c0_1_19">
              <a:extLst>
                <a:ext uri="{FF2B5EF4-FFF2-40B4-BE49-F238E27FC236}">
                  <a16:creationId xmlns:a16="http://schemas.microsoft.com/office/drawing/2014/main" id="{C177B020-4A02-2D6C-2EB4-A97465997138}"/>
                </a:ext>
              </a:extLst>
            </p:cNvPr>
            <p:cNvSpPr txBox="1"/>
            <p:nvPr/>
          </p:nvSpPr>
          <p:spPr>
            <a:xfrm>
              <a:off x="4777340" y="642996"/>
              <a:ext cx="956156" cy="956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50" b="0" i="0" u="none" strike="noStrike" cap="none" dirty="0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Implementeren</a:t>
              </a:r>
              <a:endParaRPr sz="115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sp>
        <p:nvSpPr>
          <p:cNvPr id="53" name="Google Shape;153;g22b9f5b28c0_1_19">
            <a:extLst>
              <a:ext uri="{FF2B5EF4-FFF2-40B4-BE49-F238E27FC236}">
                <a16:creationId xmlns:a16="http://schemas.microsoft.com/office/drawing/2014/main" id="{514E506E-4D90-C4CF-0A2E-9F4CFB0B1292}"/>
              </a:ext>
            </a:extLst>
          </p:cNvPr>
          <p:cNvSpPr/>
          <p:nvPr/>
        </p:nvSpPr>
        <p:spPr>
          <a:xfrm>
            <a:off x="4500392" y="1559557"/>
            <a:ext cx="363682" cy="311794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88C4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54" name="Google Shape;154;g22b9f5b28c0_1_19">
            <a:extLst>
              <a:ext uri="{FF2B5EF4-FFF2-40B4-BE49-F238E27FC236}">
                <a16:creationId xmlns:a16="http://schemas.microsoft.com/office/drawing/2014/main" id="{AA56F246-F358-E2A7-5B55-B9FBA1B7AC73}"/>
              </a:ext>
            </a:extLst>
          </p:cNvPr>
          <p:cNvSpPr/>
          <p:nvPr/>
        </p:nvSpPr>
        <p:spPr>
          <a:xfrm>
            <a:off x="5127449" y="3079522"/>
            <a:ext cx="1058900" cy="1264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cxnSp>
        <p:nvCxnSpPr>
          <p:cNvPr id="55" name="Google Shape;155;g22b9f5b28c0_1_19">
            <a:extLst>
              <a:ext uri="{FF2B5EF4-FFF2-40B4-BE49-F238E27FC236}">
                <a16:creationId xmlns:a16="http://schemas.microsoft.com/office/drawing/2014/main" id="{C9B597FC-E8BF-E88C-8110-C54F75841EFE}"/>
              </a:ext>
            </a:extLst>
          </p:cNvPr>
          <p:cNvCxnSpPr/>
          <p:nvPr/>
        </p:nvCxnSpPr>
        <p:spPr>
          <a:xfrm>
            <a:off x="8088815" y="3561663"/>
            <a:ext cx="0" cy="919800"/>
          </a:xfrm>
          <a:prstGeom prst="straightConnector1">
            <a:avLst/>
          </a:prstGeom>
          <a:noFill/>
          <a:ln w="9525" cap="flat" cmpd="sng">
            <a:solidFill>
              <a:srgbClr val="88C4C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" name="Google Shape;156;g22b9f5b28c0_1_19">
            <a:extLst>
              <a:ext uri="{FF2B5EF4-FFF2-40B4-BE49-F238E27FC236}">
                <a16:creationId xmlns:a16="http://schemas.microsoft.com/office/drawing/2014/main" id="{A7D74A35-FBFB-53D5-944E-E4BC2311CC03}"/>
              </a:ext>
            </a:extLst>
          </p:cNvPr>
          <p:cNvCxnSpPr/>
          <p:nvPr/>
        </p:nvCxnSpPr>
        <p:spPr>
          <a:xfrm>
            <a:off x="9071412" y="3561664"/>
            <a:ext cx="531331" cy="919668"/>
          </a:xfrm>
          <a:prstGeom prst="straightConnector1">
            <a:avLst/>
          </a:prstGeom>
          <a:noFill/>
          <a:ln w="9525" cap="flat" cmpd="sng">
            <a:solidFill>
              <a:srgbClr val="88C4C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7" name="Google Shape;157;g22b9f5b28c0_1_19">
            <a:extLst>
              <a:ext uri="{FF2B5EF4-FFF2-40B4-BE49-F238E27FC236}">
                <a16:creationId xmlns:a16="http://schemas.microsoft.com/office/drawing/2014/main" id="{4B165C78-E34D-85C6-62B8-3BEC44CB231B}"/>
              </a:ext>
            </a:extLst>
          </p:cNvPr>
          <p:cNvCxnSpPr/>
          <p:nvPr/>
        </p:nvCxnSpPr>
        <p:spPr>
          <a:xfrm flipH="1">
            <a:off x="6603455" y="3561664"/>
            <a:ext cx="389632" cy="919668"/>
          </a:xfrm>
          <a:prstGeom prst="straightConnector1">
            <a:avLst/>
          </a:prstGeom>
          <a:noFill/>
          <a:ln w="9525" cap="flat" cmpd="sng">
            <a:solidFill>
              <a:srgbClr val="88C4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FB5C09BD-A9D3-A3D3-31CF-16A4188EF252}"/>
              </a:ext>
            </a:extLst>
          </p:cNvPr>
          <p:cNvSpPr txBox="1"/>
          <p:nvPr/>
        </p:nvSpPr>
        <p:spPr>
          <a:xfrm>
            <a:off x="92597" y="113431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86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DA7BF1-E4DC-B69C-498A-90A5DB11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Inspireren </a:t>
            </a:r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| activeren | implementeren</a:t>
            </a: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oogle Shape;102;g22b9f5b28c0_1_19">
            <a:extLst>
              <a:ext uri="{FF2B5EF4-FFF2-40B4-BE49-F238E27FC236}">
                <a16:creationId xmlns:a16="http://schemas.microsoft.com/office/drawing/2014/main" id="{D9AEB3FD-1042-E7A7-9DBF-A7B858337DD2}"/>
              </a:ext>
            </a:extLst>
          </p:cNvPr>
          <p:cNvSpPr/>
          <p:nvPr/>
        </p:nvSpPr>
        <p:spPr>
          <a:xfrm>
            <a:off x="787400" y="1368333"/>
            <a:ext cx="10558500" cy="5171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B5C09BD-A9D3-A3D3-31CF-16A4188EF252}"/>
              </a:ext>
            </a:extLst>
          </p:cNvPr>
          <p:cNvSpPr txBox="1"/>
          <p:nvPr/>
        </p:nvSpPr>
        <p:spPr>
          <a:xfrm>
            <a:off x="92597" y="113431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nl-NL" sz="600" dirty="0"/>
          </a:p>
        </p:txBody>
      </p:sp>
      <p:sp>
        <p:nvSpPr>
          <p:cNvPr id="2" name="Google Shape;165;g241d9b11b30_0_2">
            <a:extLst>
              <a:ext uri="{FF2B5EF4-FFF2-40B4-BE49-F238E27FC236}">
                <a16:creationId xmlns:a16="http://schemas.microsoft.com/office/drawing/2014/main" id="{D6BEBA8B-BACB-97AB-5412-13DEF100BCFD}"/>
              </a:ext>
            </a:extLst>
          </p:cNvPr>
          <p:cNvSpPr txBox="1"/>
          <p:nvPr/>
        </p:nvSpPr>
        <p:spPr>
          <a:xfrm>
            <a:off x="5852100" y="1684044"/>
            <a:ext cx="12540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400" b="1" i="0" u="none" strike="noStrike" cap="none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grpSp>
        <p:nvGrpSpPr>
          <p:cNvPr id="3" name="Google Shape;168;g241d9b11b30_0_2">
            <a:extLst>
              <a:ext uri="{FF2B5EF4-FFF2-40B4-BE49-F238E27FC236}">
                <a16:creationId xmlns:a16="http://schemas.microsoft.com/office/drawing/2014/main" id="{7F327D17-6F93-9CBB-2AF5-89BC9EDD0C75}"/>
              </a:ext>
            </a:extLst>
          </p:cNvPr>
          <p:cNvGrpSpPr/>
          <p:nvPr/>
        </p:nvGrpSpPr>
        <p:grpSpPr>
          <a:xfrm>
            <a:off x="1212835" y="2229801"/>
            <a:ext cx="1588924" cy="523623"/>
            <a:chOff x="110448" y="838106"/>
            <a:chExt cx="1588924" cy="523623"/>
          </a:xfrm>
        </p:grpSpPr>
        <p:sp>
          <p:nvSpPr>
            <p:cNvPr id="4" name="Google Shape;169;g241d9b11b30_0_2">
              <a:extLst>
                <a:ext uri="{FF2B5EF4-FFF2-40B4-BE49-F238E27FC236}">
                  <a16:creationId xmlns:a16="http://schemas.microsoft.com/office/drawing/2014/main" id="{32648115-48CE-BFC4-C095-B42A0309FFED}"/>
                </a:ext>
              </a:extLst>
            </p:cNvPr>
            <p:cNvSpPr/>
            <p:nvPr/>
          </p:nvSpPr>
          <p:spPr>
            <a:xfrm>
              <a:off x="110448" y="838106"/>
              <a:ext cx="1588924" cy="52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" name="Google Shape;170;g241d9b11b30_0_2">
              <a:extLst>
                <a:ext uri="{FF2B5EF4-FFF2-40B4-BE49-F238E27FC236}">
                  <a16:creationId xmlns:a16="http://schemas.microsoft.com/office/drawing/2014/main" id="{B758BB12-10A6-7924-BCB4-16E61840A448}"/>
                </a:ext>
              </a:extLst>
            </p:cNvPr>
            <p:cNvSpPr txBox="1"/>
            <p:nvPr/>
          </p:nvSpPr>
          <p:spPr>
            <a:xfrm>
              <a:off x="110448" y="838106"/>
              <a:ext cx="1588924" cy="52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050" b="0" i="0" u="none" strike="noStrike" cap="none">
                  <a:solidFill>
                    <a:schemeClr val="dk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Inspireren</a:t>
              </a:r>
              <a:endParaRPr sz="105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sp>
        <p:nvSpPr>
          <p:cNvPr id="59" name="Google Shape;171;g241d9b11b30_0_2">
            <a:extLst>
              <a:ext uri="{FF2B5EF4-FFF2-40B4-BE49-F238E27FC236}">
                <a16:creationId xmlns:a16="http://schemas.microsoft.com/office/drawing/2014/main" id="{CE7EF9B1-A8C7-2D69-98E5-A4D9316C5C33}"/>
              </a:ext>
            </a:extLst>
          </p:cNvPr>
          <p:cNvSpPr/>
          <p:nvPr/>
        </p:nvSpPr>
        <p:spPr>
          <a:xfrm>
            <a:off x="1211029" y="2070547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0" name="Google Shape;172;g241d9b11b30_0_2">
            <a:extLst>
              <a:ext uri="{FF2B5EF4-FFF2-40B4-BE49-F238E27FC236}">
                <a16:creationId xmlns:a16="http://schemas.microsoft.com/office/drawing/2014/main" id="{984FE079-EF31-84C0-6ADB-48339CFFF79B}"/>
              </a:ext>
            </a:extLst>
          </p:cNvPr>
          <p:cNvSpPr/>
          <p:nvPr/>
        </p:nvSpPr>
        <p:spPr>
          <a:xfrm>
            <a:off x="1299503" y="1893599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1" name="Google Shape;173;g241d9b11b30_0_2">
            <a:extLst>
              <a:ext uri="{FF2B5EF4-FFF2-40B4-BE49-F238E27FC236}">
                <a16:creationId xmlns:a16="http://schemas.microsoft.com/office/drawing/2014/main" id="{BC78A561-E472-DB28-C2D9-9C3406188B20}"/>
              </a:ext>
            </a:extLst>
          </p:cNvPr>
          <p:cNvSpPr/>
          <p:nvPr/>
        </p:nvSpPr>
        <p:spPr>
          <a:xfrm>
            <a:off x="1511841" y="1928989"/>
            <a:ext cx="198615" cy="19861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2" name="Google Shape;174;g241d9b11b30_0_2">
            <a:extLst>
              <a:ext uri="{FF2B5EF4-FFF2-40B4-BE49-F238E27FC236}">
                <a16:creationId xmlns:a16="http://schemas.microsoft.com/office/drawing/2014/main" id="{8902DC2B-6074-00BB-2EC6-2A88ACB60550}"/>
              </a:ext>
            </a:extLst>
          </p:cNvPr>
          <p:cNvSpPr/>
          <p:nvPr/>
        </p:nvSpPr>
        <p:spPr>
          <a:xfrm>
            <a:off x="1688790" y="1734345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Google Shape;175;g241d9b11b30_0_2">
            <a:extLst>
              <a:ext uri="{FF2B5EF4-FFF2-40B4-BE49-F238E27FC236}">
                <a16:creationId xmlns:a16="http://schemas.microsoft.com/office/drawing/2014/main" id="{4F7BA6D8-4C6A-4CC9-1653-0BE6AC25AB47}"/>
              </a:ext>
            </a:extLst>
          </p:cNvPr>
          <p:cNvSpPr/>
          <p:nvPr/>
        </p:nvSpPr>
        <p:spPr>
          <a:xfrm>
            <a:off x="1918823" y="1663566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Google Shape;176;g241d9b11b30_0_2">
            <a:extLst>
              <a:ext uri="{FF2B5EF4-FFF2-40B4-BE49-F238E27FC236}">
                <a16:creationId xmlns:a16="http://schemas.microsoft.com/office/drawing/2014/main" id="{3ED75660-45D5-93A1-5CAA-281AF0EDA7CC}"/>
              </a:ext>
            </a:extLst>
          </p:cNvPr>
          <p:cNvSpPr/>
          <p:nvPr/>
        </p:nvSpPr>
        <p:spPr>
          <a:xfrm>
            <a:off x="2201940" y="1787430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5" name="Google Shape;177;g241d9b11b30_0_2">
            <a:extLst>
              <a:ext uri="{FF2B5EF4-FFF2-40B4-BE49-F238E27FC236}">
                <a16:creationId xmlns:a16="http://schemas.microsoft.com/office/drawing/2014/main" id="{A6EFB742-543C-4A90-F8C8-EFFBBA207ECA}"/>
              </a:ext>
            </a:extLst>
          </p:cNvPr>
          <p:cNvSpPr/>
          <p:nvPr/>
        </p:nvSpPr>
        <p:spPr>
          <a:xfrm>
            <a:off x="2378889" y="1875904"/>
            <a:ext cx="198615" cy="19861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6" name="Google Shape;178;g241d9b11b30_0_2">
            <a:extLst>
              <a:ext uri="{FF2B5EF4-FFF2-40B4-BE49-F238E27FC236}">
                <a16:creationId xmlns:a16="http://schemas.microsoft.com/office/drawing/2014/main" id="{FDF8CFD5-E296-F6DF-C18A-9134792A8EC6}"/>
              </a:ext>
            </a:extLst>
          </p:cNvPr>
          <p:cNvSpPr/>
          <p:nvPr/>
        </p:nvSpPr>
        <p:spPr>
          <a:xfrm>
            <a:off x="2626617" y="2070547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7" name="Google Shape;179;g241d9b11b30_0_2">
            <a:extLst>
              <a:ext uri="{FF2B5EF4-FFF2-40B4-BE49-F238E27FC236}">
                <a16:creationId xmlns:a16="http://schemas.microsoft.com/office/drawing/2014/main" id="{F80797B9-BA18-2F4B-3960-C89E345B56F1}"/>
              </a:ext>
            </a:extLst>
          </p:cNvPr>
          <p:cNvSpPr/>
          <p:nvPr/>
        </p:nvSpPr>
        <p:spPr>
          <a:xfrm>
            <a:off x="2732786" y="2265191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Google Shape;180;g241d9b11b30_0_2">
            <a:extLst>
              <a:ext uri="{FF2B5EF4-FFF2-40B4-BE49-F238E27FC236}">
                <a16:creationId xmlns:a16="http://schemas.microsoft.com/office/drawing/2014/main" id="{11A0D4C8-FC86-4F16-71EC-E20BCEBF4FF5}"/>
              </a:ext>
            </a:extLst>
          </p:cNvPr>
          <p:cNvSpPr/>
          <p:nvPr/>
        </p:nvSpPr>
        <p:spPr>
          <a:xfrm>
            <a:off x="1812654" y="1893599"/>
            <a:ext cx="325007" cy="325007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9" name="Google Shape;181;g241d9b11b30_0_2">
            <a:extLst>
              <a:ext uri="{FF2B5EF4-FFF2-40B4-BE49-F238E27FC236}">
                <a16:creationId xmlns:a16="http://schemas.microsoft.com/office/drawing/2014/main" id="{DDAFF1DF-B159-7A90-5B36-632F67D81BCE}"/>
              </a:ext>
            </a:extLst>
          </p:cNvPr>
          <p:cNvSpPr/>
          <p:nvPr/>
        </p:nvSpPr>
        <p:spPr>
          <a:xfrm>
            <a:off x="1122555" y="2566003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" name="Google Shape;182;g241d9b11b30_0_2">
            <a:extLst>
              <a:ext uri="{FF2B5EF4-FFF2-40B4-BE49-F238E27FC236}">
                <a16:creationId xmlns:a16="http://schemas.microsoft.com/office/drawing/2014/main" id="{0147039E-F547-78A9-0C96-EFA523511E62}"/>
              </a:ext>
            </a:extLst>
          </p:cNvPr>
          <p:cNvSpPr/>
          <p:nvPr/>
        </p:nvSpPr>
        <p:spPr>
          <a:xfrm>
            <a:off x="1228724" y="2725257"/>
            <a:ext cx="198615" cy="19861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1" name="Google Shape;183;g241d9b11b30_0_2">
            <a:extLst>
              <a:ext uri="{FF2B5EF4-FFF2-40B4-BE49-F238E27FC236}">
                <a16:creationId xmlns:a16="http://schemas.microsoft.com/office/drawing/2014/main" id="{E7FF2CAF-08E8-EF10-46B5-2C5004EBFAFD}"/>
              </a:ext>
            </a:extLst>
          </p:cNvPr>
          <p:cNvSpPr/>
          <p:nvPr/>
        </p:nvSpPr>
        <p:spPr>
          <a:xfrm>
            <a:off x="1494147" y="2866815"/>
            <a:ext cx="288895" cy="2888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2" name="Google Shape;184;g241d9b11b30_0_2">
            <a:extLst>
              <a:ext uri="{FF2B5EF4-FFF2-40B4-BE49-F238E27FC236}">
                <a16:creationId xmlns:a16="http://schemas.microsoft.com/office/drawing/2014/main" id="{C8602F35-F299-FCE2-6412-D0D52E04E753}"/>
              </a:ext>
            </a:extLst>
          </p:cNvPr>
          <p:cNvSpPr/>
          <p:nvPr/>
        </p:nvSpPr>
        <p:spPr>
          <a:xfrm>
            <a:off x="1865738" y="3096848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3" name="Google Shape;185;g241d9b11b30_0_2">
            <a:extLst>
              <a:ext uri="{FF2B5EF4-FFF2-40B4-BE49-F238E27FC236}">
                <a16:creationId xmlns:a16="http://schemas.microsoft.com/office/drawing/2014/main" id="{59C82882-D523-1B5D-CEF0-1718CE335E57}"/>
              </a:ext>
            </a:extLst>
          </p:cNvPr>
          <p:cNvSpPr/>
          <p:nvPr/>
        </p:nvSpPr>
        <p:spPr>
          <a:xfrm>
            <a:off x="1936518" y="2866815"/>
            <a:ext cx="198615" cy="19861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4" name="Google Shape;186;g241d9b11b30_0_2">
            <a:extLst>
              <a:ext uri="{FF2B5EF4-FFF2-40B4-BE49-F238E27FC236}">
                <a16:creationId xmlns:a16="http://schemas.microsoft.com/office/drawing/2014/main" id="{B5338A0E-95F9-6BF6-2AAE-58304A34C2B9}"/>
              </a:ext>
            </a:extLst>
          </p:cNvPr>
          <p:cNvSpPr/>
          <p:nvPr/>
        </p:nvSpPr>
        <p:spPr>
          <a:xfrm>
            <a:off x="2113466" y="3114543"/>
            <a:ext cx="126391" cy="12639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5" name="Google Shape;187;g241d9b11b30_0_2">
            <a:extLst>
              <a:ext uri="{FF2B5EF4-FFF2-40B4-BE49-F238E27FC236}">
                <a16:creationId xmlns:a16="http://schemas.microsoft.com/office/drawing/2014/main" id="{DB930779-00C9-A209-BF03-C0020C68FE6C}"/>
              </a:ext>
            </a:extLst>
          </p:cNvPr>
          <p:cNvSpPr/>
          <p:nvPr/>
        </p:nvSpPr>
        <p:spPr>
          <a:xfrm>
            <a:off x="2272720" y="2831426"/>
            <a:ext cx="288895" cy="2888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6" name="Google Shape;188;g241d9b11b30_0_2">
            <a:extLst>
              <a:ext uri="{FF2B5EF4-FFF2-40B4-BE49-F238E27FC236}">
                <a16:creationId xmlns:a16="http://schemas.microsoft.com/office/drawing/2014/main" id="{A520BA53-B2BC-6C9F-7B11-63ACB54437C6}"/>
              </a:ext>
            </a:extLst>
          </p:cNvPr>
          <p:cNvSpPr/>
          <p:nvPr/>
        </p:nvSpPr>
        <p:spPr>
          <a:xfrm>
            <a:off x="2662006" y="2760646"/>
            <a:ext cx="198615" cy="19861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7" name="Google Shape;189;g241d9b11b30_0_2">
            <a:extLst>
              <a:ext uri="{FF2B5EF4-FFF2-40B4-BE49-F238E27FC236}">
                <a16:creationId xmlns:a16="http://schemas.microsoft.com/office/drawing/2014/main" id="{234B0CAA-D941-8DB5-9452-30829F2E54BE}"/>
              </a:ext>
            </a:extLst>
          </p:cNvPr>
          <p:cNvSpPr/>
          <p:nvPr/>
        </p:nvSpPr>
        <p:spPr>
          <a:xfrm>
            <a:off x="3865277" y="248749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Juni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78" name="Google Shape;190;g241d9b11b30_0_2">
            <a:extLst>
              <a:ext uri="{FF2B5EF4-FFF2-40B4-BE49-F238E27FC236}">
                <a16:creationId xmlns:a16="http://schemas.microsoft.com/office/drawing/2014/main" id="{B541D4F9-78B4-DB69-D160-52BED39A95BF}"/>
              </a:ext>
            </a:extLst>
          </p:cNvPr>
          <p:cNvSpPr/>
          <p:nvPr/>
        </p:nvSpPr>
        <p:spPr>
          <a:xfrm>
            <a:off x="5993241" y="248749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Juli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79" name="Google Shape;191;g241d9b11b30_0_2">
            <a:extLst>
              <a:ext uri="{FF2B5EF4-FFF2-40B4-BE49-F238E27FC236}">
                <a16:creationId xmlns:a16="http://schemas.microsoft.com/office/drawing/2014/main" id="{EA6B4270-8C15-920C-69C2-084274156E63}"/>
              </a:ext>
            </a:extLst>
          </p:cNvPr>
          <p:cNvSpPr/>
          <p:nvPr/>
        </p:nvSpPr>
        <p:spPr>
          <a:xfrm>
            <a:off x="8121205" y="2487491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Augustus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0" name="Google Shape;192;g241d9b11b30_0_2">
            <a:extLst>
              <a:ext uri="{FF2B5EF4-FFF2-40B4-BE49-F238E27FC236}">
                <a16:creationId xmlns:a16="http://schemas.microsoft.com/office/drawing/2014/main" id="{BA31F12B-FE5B-9FC2-F498-B6518039924C}"/>
              </a:ext>
            </a:extLst>
          </p:cNvPr>
          <p:cNvSpPr/>
          <p:nvPr/>
        </p:nvSpPr>
        <p:spPr>
          <a:xfrm>
            <a:off x="1681464" y="5054434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September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1" name="Google Shape;193;g241d9b11b30_0_2">
            <a:extLst>
              <a:ext uri="{FF2B5EF4-FFF2-40B4-BE49-F238E27FC236}">
                <a16:creationId xmlns:a16="http://schemas.microsoft.com/office/drawing/2014/main" id="{164DADBD-C8E8-E755-ED4E-88A8513F903D}"/>
              </a:ext>
            </a:extLst>
          </p:cNvPr>
          <p:cNvSpPr/>
          <p:nvPr/>
        </p:nvSpPr>
        <p:spPr>
          <a:xfrm>
            <a:off x="3834105" y="505443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Oktober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2" name="Google Shape;194;g241d9b11b30_0_2">
            <a:extLst>
              <a:ext uri="{FF2B5EF4-FFF2-40B4-BE49-F238E27FC236}">
                <a16:creationId xmlns:a16="http://schemas.microsoft.com/office/drawing/2014/main" id="{6AA24F1A-5CF1-24CD-9C6A-366DBC7ED9AC}"/>
              </a:ext>
            </a:extLst>
          </p:cNvPr>
          <p:cNvSpPr/>
          <p:nvPr/>
        </p:nvSpPr>
        <p:spPr>
          <a:xfrm>
            <a:off x="5986746" y="505443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November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3" name="Google Shape;195;g241d9b11b30_0_2">
            <a:extLst>
              <a:ext uri="{FF2B5EF4-FFF2-40B4-BE49-F238E27FC236}">
                <a16:creationId xmlns:a16="http://schemas.microsoft.com/office/drawing/2014/main" id="{0B93A151-9194-2182-5DD3-7D11102A09A0}"/>
              </a:ext>
            </a:extLst>
          </p:cNvPr>
          <p:cNvSpPr/>
          <p:nvPr/>
        </p:nvSpPr>
        <p:spPr>
          <a:xfrm>
            <a:off x="8139387" y="5053355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December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4" name="Google Shape;196;g241d9b11b30_0_2">
            <a:extLst>
              <a:ext uri="{FF2B5EF4-FFF2-40B4-BE49-F238E27FC236}">
                <a16:creationId xmlns:a16="http://schemas.microsoft.com/office/drawing/2014/main" id="{12077E67-92BD-F9FE-7FFC-BA7BF1122823}"/>
              </a:ext>
            </a:extLst>
          </p:cNvPr>
          <p:cNvSpPr/>
          <p:nvPr/>
        </p:nvSpPr>
        <p:spPr>
          <a:xfrm>
            <a:off x="4374431" y="2233864"/>
            <a:ext cx="1039238" cy="198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ONTMOETEN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5" name="Google Shape;197;g241d9b11b30_0_2">
            <a:extLst>
              <a:ext uri="{FF2B5EF4-FFF2-40B4-BE49-F238E27FC236}">
                <a16:creationId xmlns:a16="http://schemas.microsoft.com/office/drawing/2014/main" id="{5B6A03FA-C5B6-2DF3-8F40-4AC3BAAEC602}"/>
              </a:ext>
            </a:extLst>
          </p:cNvPr>
          <p:cNvSpPr/>
          <p:nvPr/>
        </p:nvSpPr>
        <p:spPr>
          <a:xfrm>
            <a:off x="4082928" y="1966745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Landelijke </a:t>
            </a:r>
            <a:r>
              <a:rPr lang="nl-NL" sz="1200" b="1" i="0" u="none" strike="noStrike" cap="none" dirty="0" err="1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partnerdag</a:t>
            </a:r>
            <a:endParaRPr sz="1200" b="1" i="0" u="none" strike="noStrike" cap="none" dirty="0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6" name="Google Shape;198;g241d9b11b30_0_2">
            <a:extLst>
              <a:ext uri="{FF2B5EF4-FFF2-40B4-BE49-F238E27FC236}">
                <a16:creationId xmlns:a16="http://schemas.microsoft.com/office/drawing/2014/main" id="{B863992C-BBD7-0BD9-6B02-5CA13BCA53DB}"/>
              </a:ext>
            </a:extLst>
          </p:cNvPr>
          <p:cNvSpPr/>
          <p:nvPr/>
        </p:nvSpPr>
        <p:spPr>
          <a:xfrm>
            <a:off x="4370966" y="2760340"/>
            <a:ext cx="1039238" cy="198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ONTMOETEN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87" name="Google Shape;199;g241d9b11b30_0_2">
            <a:extLst>
              <a:ext uri="{FF2B5EF4-FFF2-40B4-BE49-F238E27FC236}">
                <a16:creationId xmlns:a16="http://schemas.microsoft.com/office/drawing/2014/main" id="{12C15CB8-EC5B-2F07-DFBC-1406E06F1929}"/>
              </a:ext>
            </a:extLst>
          </p:cNvPr>
          <p:cNvSpPr/>
          <p:nvPr/>
        </p:nvSpPr>
        <p:spPr>
          <a:xfrm>
            <a:off x="3861811" y="3091693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Inspiratiebezoek 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Rotterdam</a:t>
            </a:r>
            <a:endParaRPr sz="1200" b="1" i="0" u="none" strike="noStrike" cap="none" dirty="0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88" name="Google Shape;200;g241d9b11b30_0_2" descr="Gebruiker met effen opvulling">
            <a:extLst>
              <a:ext uri="{FF2B5EF4-FFF2-40B4-BE49-F238E27FC236}">
                <a16:creationId xmlns:a16="http://schemas.microsoft.com/office/drawing/2014/main" id="{1AA96CE2-F9CB-27A1-CFDF-B08E81E799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0205" y="2208760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01;g241d9b11b30_0_2" descr="Gebruiker met effen opvulling">
            <a:extLst>
              <a:ext uri="{FF2B5EF4-FFF2-40B4-BE49-F238E27FC236}">
                <a16:creationId xmlns:a16="http://schemas.microsoft.com/office/drawing/2014/main" id="{391D9CED-59C6-0FEC-385D-2CE42B17849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3778" y="2205295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202;g241d9b11b30_0_2" descr="Gebruiker met effen opvulling">
            <a:extLst>
              <a:ext uri="{FF2B5EF4-FFF2-40B4-BE49-F238E27FC236}">
                <a16:creationId xmlns:a16="http://schemas.microsoft.com/office/drawing/2014/main" id="{977D0D02-BE00-EB7A-A73D-D022B7C4A0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6740" y="2735236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203;g241d9b11b30_0_2" descr="Gebruiker met effen opvulling">
            <a:extLst>
              <a:ext uri="{FF2B5EF4-FFF2-40B4-BE49-F238E27FC236}">
                <a16:creationId xmlns:a16="http://schemas.microsoft.com/office/drawing/2014/main" id="{A552502A-35AA-EB2F-B569-E3EB2F96B4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0313" y="2731771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204;g241d9b11b30_0_2">
            <a:extLst>
              <a:ext uri="{FF2B5EF4-FFF2-40B4-BE49-F238E27FC236}">
                <a16:creationId xmlns:a16="http://schemas.microsoft.com/office/drawing/2014/main" id="{7B3EA946-D60C-51A7-0D87-DE87B2CA2B6A}"/>
              </a:ext>
            </a:extLst>
          </p:cNvPr>
          <p:cNvSpPr/>
          <p:nvPr/>
        </p:nvSpPr>
        <p:spPr>
          <a:xfrm>
            <a:off x="3825726" y="4508382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Inspiratiebezoek </a:t>
            </a: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Den Haag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93" name="Google Shape;205;g241d9b11b30_0_2">
            <a:extLst>
              <a:ext uri="{FF2B5EF4-FFF2-40B4-BE49-F238E27FC236}">
                <a16:creationId xmlns:a16="http://schemas.microsoft.com/office/drawing/2014/main" id="{5356535B-CC65-9C17-1109-D6647105FE24}"/>
              </a:ext>
            </a:extLst>
          </p:cNvPr>
          <p:cNvSpPr/>
          <p:nvPr/>
        </p:nvSpPr>
        <p:spPr>
          <a:xfrm>
            <a:off x="4357110" y="4803888"/>
            <a:ext cx="1039238" cy="198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ONTMOETEN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94" name="Google Shape;206;g241d9b11b30_0_2" descr="Gebruiker met effen opvulling">
            <a:extLst>
              <a:ext uri="{FF2B5EF4-FFF2-40B4-BE49-F238E27FC236}">
                <a16:creationId xmlns:a16="http://schemas.microsoft.com/office/drawing/2014/main" id="{2161CF1D-F835-27B4-EDFF-BC38CC132D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3275" y="4778786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07;g241d9b11b30_0_2" descr="Gebruiker met effen opvulling">
            <a:extLst>
              <a:ext uri="{FF2B5EF4-FFF2-40B4-BE49-F238E27FC236}">
                <a16:creationId xmlns:a16="http://schemas.microsoft.com/office/drawing/2014/main" id="{AA3E19F9-E3C2-89C4-6143-7CD9A7EDF0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6848" y="4775321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208;g241d9b11b30_0_2">
            <a:extLst>
              <a:ext uri="{FF2B5EF4-FFF2-40B4-BE49-F238E27FC236}">
                <a16:creationId xmlns:a16="http://schemas.microsoft.com/office/drawing/2014/main" id="{3CC7F0DB-CC54-4F1D-1153-15B9F190479E}"/>
              </a:ext>
            </a:extLst>
          </p:cNvPr>
          <p:cNvSpPr/>
          <p:nvPr/>
        </p:nvSpPr>
        <p:spPr>
          <a:xfrm>
            <a:off x="2190618" y="4811176"/>
            <a:ext cx="1039238" cy="198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ONTMOETEN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97" name="Google Shape;209;g241d9b11b30_0_2">
            <a:extLst>
              <a:ext uri="{FF2B5EF4-FFF2-40B4-BE49-F238E27FC236}">
                <a16:creationId xmlns:a16="http://schemas.microsoft.com/office/drawing/2014/main" id="{E5F33832-B02D-902A-FA75-4A34F626A9E6}"/>
              </a:ext>
            </a:extLst>
          </p:cNvPr>
          <p:cNvSpPr/>
          <p:nvPr/>
        </p:nvSpPr>
        <p:spPr>
          <a:xfrm>
            <a:off x="1588218" y="4525700"/>
            <a:ext cx="2232029" cy="17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Speeddate opdrachtgevers 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&amp; leveranciers/producenten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8" name="Google Shape;210;g241d9b11b30_0_2" descr="Gebruiker met effen opvulling">
            <a:extLst>
              <a:ext uri="{FF2B5EF4-FFF2-40B4-BE49-F238E27FC236}">
                <a16:creationId xmlns:a16="http://schemas.microsoft.com/office/drawing/2014/main" id="{045DC566-185E-9B43-256E-2FE4FBB3A8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8891" y="4785712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211;g241d9b11b30_0_2" descr="Gebruiker met effen opvulling">
            <a:extLst>
              <a:ext uri="{FF2B5EF4-FFF2-40B4-BE49-F238E27FC236}">
                <a16:creationId xmlns:a16="http://schemas.microsoft.com/office/drawing/2014/main" id="{75EAEFEC-2C8E-C51B-0875-B444712028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2464" y="4782247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212;g241d9b11b30_0_2">
            <a:extLst>
              <a:ext uri="{FF2B5EF4-FFF2-40B4-BE49-F238E27FC236}">
                <a16:creationId xmlns:a16="http://schemas.microsoft.com/office/drawing/2014/main" id="{28AAF75B-06F2-A145-7C7A-5DAE7E17A80B}"/>
              </a:ext>
            </a:extLst>
          </p:cNvPr>
          <p:cNvSpPr/>
          <p:nvPr/>
        </p:nvSpPr>
        <p:spPr>
          <a:xfrm>
            <a:off x="8624312" y="4810814"/>
            <a:ext cx="1039238" cy="198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ONTMOETEN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101" name="Google Shape;213;g241d9b11b30_0_2" descr="Gebruiker met effen opvulling">
            <a:extLst>
              <a:ext uri="{FF2B5EF4-FFF2-40B4-BE49-F238E27FC236}">
                <a16:creationId xmlns:a16="http://schemas.microsoft.com/office/drawing/2014/main" id="{BBF13275-1EA1-A1D8-C8F7-0019E9E660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0476" y="4785712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14;g241d9b11b30_0_2" descr="Gebruiker met effen opvulling">
            <a:extLst>
              <a:ext uri="{FF2B5EF4-FFF2-40B4-BE49-F238E27FC236}">
                <a16:creationId xmlns:a16="http://schemas.microsoft.com/office/drawing/2014/main" id="{0C5DB6F6-8B1F-A25A-A5E5-1EC1B00E90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4049" y="4782247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215;g241d9b11b30_0_2">
            <a:extLst>
              <a:ext uri="{FF2B5EF4-FFF2-40B4-BE49-F238E27FC236}">
                <a16:creationId xmlns:a16="http://schemas.microsoft.com/office/drawing/2014/main" id="{4508A4F4-D500-DA74-8FD8-013525215EDE}"/>
              </a:ext>
            </a:extLst>
          </p:cNvPr>
          <p:cNvSpPr/>
          <p:nvPr/>
        </p:nvSpPr>
        <p:spPr>
          <a:xfrm>
            <a:off x="8121205" y="4503301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Inspiratiebezoek </a:t>
            </a:r>
            <a:endParaRPr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Groene Hart</a:t>
            </a:r>
            <a:endParaRPr sz="12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04" name="Google Shape;216;g241d9b11b30_0_2">
            <a:extLst>
              <a:ext uri="{FF2B5EF4-FFF2-40B4-BE49-F238E27FC236}">
                <a16:creationId xmlns:a16="http://schemas.microsoft.com/office/drawing/2014/main" id="{9CF59F2E-DBAB-DD3F-262B-B3C51C5914DC}"/>
              </a:ext>
            </a:extLst>
          </p:cNvPr>
          <p:cNvSpPr/>
          <p:nvPr/>
        </p:nvSpPr>
        <p:spPr>
          <a:xfrm>
            <a:off x="3267813" y="2490534"/>
            <a:ext cx="516159" cy="19861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2023</a:t>
            </a:r>
            <a:endParaRPr sz="1200" b="1" i="0" u="none" strike="noStrike" cap="none">
              <a:solidFill>
                <a:schemeClr val="dk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grpSp>
        <p:nvGrpSpPr>
          <p:cNvPr id="105" name="Google Shape;217;g241d9b11b30_0_2">
            <a:extLst>
              <a:ext uri="{FF2B5EF4-FFF2-40B4-BE49-F238E27FC236}">
                <a16:creationId xmlns:a16="http://schemas.microsoft.com/office/drawing/2014/main" id="{884CFC80-31F0-431E-335C-FA8F7A1ED2F1}"/>
              </a:ext>
            </a:extLst>
          </p:cNvPr>
          <p:cNvGrpSpPr/>
          <p:nvPr/>
        </p:nvGrpSpPr>
        <p:grpSpPr>
          <a:xfrm>
            <a:off x="7603756" y="5550208"/>
            <a:ext cx="3046488" cy="812916"/>
            <a:chOff x="637254" y="8002"/>
            <a:chExt cx="3046488" cy="812916"/>
          </a:xfrm>
        </p:grpSpPr>
        <p:sp>
          <p:nvSpPr>
            <p:cNvPr id="106" name="Google Shape;218;g241d9b11b30_0_2">
              <a:extLst>
                <a:ext uri="{FF2B5EF4-FFF2-40B4-BE49-F238E27FC236}">
                  <a16:creationId xmlns:a16="http://schemas.microsoft.com/office/drawing/2014/main" id="{CA2F1F50-571E-3837-B490-5737642B95CD}"/>
                </a:ext>
              </a:extLst>
            </p:cNvPr>
            <p:cNvSpPr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7" name="Google Shape;219;g241d9b11b30_0_2">
              <a:extLst>
                <a:ext uri="{FF2B5EF4-FFF2-40B4-BE49-F238E27FC236}">
                  <a16:creationId xmlns:a16="http://schemas.microsoft.com/office/drawing/2014/main" id="{28E0E304-EE6F-C56B-397D-2E359497D165}"/>
                </a:ext>
              </a:extLst>
            </p:cNvPr>
            <p:cNvSpPr txBox="1"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050" b="1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Inspireren</a:t>
              </a:r>
              <a:endParaRPr sz="1050" b="1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08" name="Google Shape;220;g241d9b11b30_0_2">
              <a:extLst>
                <a:ext uri="{FF2B5EF4-FFF2-40B4-BE49-F238E27FC236}">
                  <a16:creationId xmlns:a16="http://schemas.microsoft.com/office/drawing/2014/main" id="{25FC1FA2-DED1-2285-89A5-C25CD24062C8}"/>
                </a:ext>
              </a:extLst>
            </p:cNvPr>
            <p:cNvSpPr/>
            <p:nvPr/>
          </p:nvSpPr>
          <p:spPr>
            <a:xfrm>
              <a:off x="682850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9" name="Google Shape;221;g241d9b11b30_0_2">
              <a:extLst>
                <a:ext uri="{FF2B5EF4-FFF2-40B4-BE49-F238E27FC236}">
                  <a16:creationId xmlns:a16="http://schemas.microsoft.com/office/drawing/2014/main" id="{5BCAFBF3-316E-9655-3456-AF2E51FAFB42}"/>
                </a:ext>
              </a:extLst>
            </p:cNvPr>
            <p:cNvSpPr/>
            <p:nvPr/>
          </p:nvSpPr>
          <p:spPr>
            <a:xfrm>
              <a:off x="728447" y="126553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0" name="Google Shape;222;g241d9b11b30_0_2">
              <a:extLst>
                <a:ext uri="{FF2B5EF4-FFF2-40B4-BE49-F238E27FC236}">
                  <a16:creationId xmlns:a16="http://schemas.microsoft.com/office/drawing/2014/main" id="{CA3F5C30-FD84-B137-8DA4-054EEAA5BE1F}"/>
                </a:ext>
              </a:extLst>
            </p:cNvPr>
            <p:cNvSpPr/>
            <p:nvPr/>
          </p:nvSpPr>
          <p:spPr>
            <a:xfrm>
              <a:off x="837878" y="144791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1" name="Google Shape;223;g241d9b11b30_0_2">
              <a:extLst>
                <a:ext uri="{FF2B5EF4-FFF2-40B4-BE49-F238E27FC236}">
                  <a16:creationId xmlns:a16="http://schemas.microsoft.com/office/drawing/2014/main" id="{A53F2D58-DB1E-1D7F-921B-F8CE92A61367}"/>
                </a:ext>
              </a:extLst>
            </p:cNvPr>
            <p:cNvSpPr/>
            <p:nvPr/>
          </p:nvSpPr>
          <p:spPr>
            <a:xfrm>
              <a:off x="929070" y="44479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2" name="Google Shape;224;g241d9b11b30_0_2">
              <a:extLst>
                <a:ext uri="{FF2B5EF4-FFF2-40B4-BE49-F238E27FC236}">
                  <a16:creationId xmlns:a16="http://schemas.microsoft.com/office/drawing/2014/main" id="{ADB4EF05-C87F-D2C8-9DF1-84118623E0C5}"/>
                </a:ext>
              </a:extLst>
            </p:cNvPr>
            <p:cNvSpPr/>
            <p:nvPr/>
          </p:nvSpPr>
          <p:spPr>
            <a:xfrm>
              <a:off x="1047620" y="800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3" name="Google Shape;225;g241d9b11b30_0_2">
              <a:extLst>
                <a:ext uri="{FF2B5EF4-FFF2-40B4-BE49-F238E27FC236}">
                  <a16:creationId xmlns:a16="http://schemas.microsoft.com/office/drawing/2014/main" id="{89EC2B66-0248-9297-A31E-25B70697B73C}"/>
                </a:ext>
              </a:extLst>
            </p:cNvPr>
            <p:cNvSpPr/>
            <p:nvPr/>
          </p:nvSpPr>
          <p:spPr>
            <a:xfrm>
              <a:off x="1193529" y="7183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4" name="Google Shape;226;g241d9b11b30_0_2">
              <a:extLst>
                <a:ext uri="{FF2B5EF4-FFF2-40B4-BE49-F238E27FC236}">
                  <a16:creationId xmlns:a16="http://schemas.microsoft.com/office/drawing/2014/main" id="{47127CE5-CE65-B5DF-309F-93E46FA097AD}"/>
                </a:ext>
              </a:extLst>
            </p:cNvPr>
            <p:cNvSpPr/>
            <p:nvPr/>
          </p:nvSpPr>
          <p:spPr>
            <a:xfrm>
              <a:off x="1284721" y="117433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5" name="Google Shape;227;g241d9b11b30_0_2">
              <a:extLst>
                <a:ext uri="{FF2B5EF4-FFF2-40B4-BE49-F238E27FC236}">
                  <a16:creationId xmlns:a16="http://schemas.microsoft.com/office/drawing/2014/main" id="{06F3A241-3B4F-E2A8-5468-E19214F67380}"/>
                </a:ext>
              </a:extLst>
            </p:cNvPr>
            <p:cNvSpPr/>
            <p:nvPr/>
          </p:nvSpPr>
          <p:spPr>
            <a:xfrm>
              <a:off x="1412391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6" name="Google Shape;228;g241d9b11b30_0_2">
              <a:extLst>
                <a:ext uri="{FF2B5EF4-FFF2-40B4-BE49-F238E27FC236}">
                  <a16:creationId xmlns:a16="http://schemas.microsoft.com/office/drawing/2014/main" id="{9E3CFBF7-99A5-3D75-E7C6-E26C10A36CA5}"/>
                </a:ext>
              </a:extLst>
            </p:cNvPr>
            <p:cNvSpPr/>
            <p:nvPr/>
          </p:nvSpPr>
          <p:spPr>
            <a:xfrm>
              <a:off x="1467106" y="31805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7" name="Google Shape;229;g241d9b11b30_0_2">
              <a:extLst>
                <a:ext uri="{FF2B5EF4-FFF2-40B4-BE49-F238E27FC236}">
                  <a16:creationId xmlns:a16="http://schemas.microsoft.com/office/drawing/2014/main" id="{0C1AA15F-B0A1-10AB-6340-F6778BE8F100}"/>
                </a:ext>
              </a:extLst>
            </p:cNvPr>
            <p:cNvSpPr/>
            <p:nvPr/>
          </p:nvSpPr>
          <p:spPr>
            <a:xfrm>
              <a:off x="992905" y="126553"/>
              <a:ext cx="167496" cy="16749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8" name="Google Shape;230;g241d9b11b30_0_2">
              <a:extLst>
                <a:ext uri="{FF2B5EF4-FFF2-40B4-BE49-F238E27FC236}">
                  <a16:creationId xmlns:a16="http://schemas.microsoft.com/office/drawing/2014/main" id="{C642C156-5B18-3732-45C7-3E849FBD5AE0}"/>
                </a:ext>
              </a:extLst>
            </p:cNvPr>
            <p:cNvSpPr/>
            <p:nvPr/>
          </p:nvSpPr>
          <p:spPr>
            <a:xfrm>
              <a:off x="637254" y="473084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9" name="Google Shape;231;g241d9b11b30_0_2">
              <a:extLst>
                <a:ext uri="{FF2B5EF4-FFF2-40B4-BE49-F238E27FC236}">
                  <a16:creationId xmlns:a16="http://schemas.microsoft.com/office/drawing/2014/main" id="{8EA0CA0D-5DF3-5201-07D0-7139AD83A3E0}"/>
                </a:ext>
              </a:extLst>
            </p:cNvPr>
            <p:cNvSpPr/>
            <p:nvPr/>
          </p:nvSpPr>
          <p:spPr>
            <a:xfrm>
              <a:off x="691970" y="555158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0" name="Google Shape;232;g241d9b11b30_0_2">
              <a:extLst>
                <a:ext uri="{FF2B5EF4-FFF2-40B4-BE49-F238E27FC236}">
                  <a16:creationId xmlns:a16="http://schemas.microsoft.com/office/drawing/2014/main" id="{641746DB-5E6F-911A-0145-AC1FCD7BD621}"/>
                </a:ext>
              </a:extLst>
            </p:cNvPr>
            <p:cNvSpPr/>
            <p:nvPr/>
          </p:nvSpPr>
          <p:spPr>
            <a:xfrm>
              <a:off x="828758" y="628112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1" name="Google Shape;233;g241d9b11b30_0_2">
              <a:extLst>
                <a:ext uri="{FF2B5EF4-FFF2-40B4-BE49-F238E27FC236}">
                  <a16:creationId xmlns:a16="http://schemas.microsoft.com/office/drawing/2014/main" id="{1517AB7C-ED1D-361A-244E-6009DC1FCC98}"/>
                </a:ext>
              </a:extLst>
            </p:cNvPr>
            <p:cNvSpPr/>
            <p:nvPr/>
          </p:nvSpPr>
          <p:spPr>
            <a:xfrm>
              <a:off x="1020263" y="74666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2" name="Google Shape;234;g241d9b11b30_0_2">
              <a:extLst>
                <a:ext uri="{FF2B5EF4-FFF2-40B4-BE49-F238E27FC236}">
                  <a16:creationId xmlns:a16="http://schemas.microsoft.com/office/drawing/2014/main" id="{A56BD779-2882-9FCC-7A80-31F8940AFC89}"/>
                </a:ext>
              </a:extLst>
            </p:cNvPr>
            <p:cNvSpPr/>
            <p:nvPr/>
          </p:nvSpPr>
          <p:spPr>
            <a:xfrm>
              <a:off x="1056740" y="628112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3" name="Google Shape;235;g241d9b11b30_0_2">
              <a:extLst>
                <a:ext uri="{FF2B5EF4-FFF2-40B4-BE49-F238E27FC236}">
                  <a16:creationId xmlns:a16="http://schemas.microsoft.com/office/drawing/2014/main" id="{6FE3FEFC-C2E6-3E90-E671-CBCB3642CD48}"/>
                </a:ext>
              </a:extLst>
            </p:cNvPr>
            <p:cNvSpPr/>
            <p:nvPr/>
          </p:nvSpPr>
          <p:spPr>
            <a:xfrm>
              <a:off x="1147932" y="755781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4" name="Google Shape;236;g241d9b11b30_0_2">
              <a:extLst>
                <a:ext uri="{FF2B5EF4-FFF2-40B4-BE49-F238E27FC236}">
                  <a16:creationId xmlns:a16="http://schemas.microsoft.com/office/drawing/2014/main" id="{14923F1D-8738-B870-6C89-8D30F796CD95}"/>
                </a:ext>
              </a:extLst>
            </p:cNvPr>
            <p:cNvSpPr/>
            <p:nvPr/>
          </p:nvSpPr>
          <p:spPr>
            <a:xfrm>
              <a:off x="1230006" y="609873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5" name="Google Shape;237;g241d9b11b30_0_2">
              <a:extLst>
                <a:ext uri="{FF2B5EF4-FFF2-40B4-BE49-F238E27FC236}">
                  <a16:creationId xmlns:a16="http://schemas.microsoft.com/office/drawing/2014/main" id="{B1D561B7-2F53-C74F-50ED-058285020FB4}"/>
                </a:ext>
              </a:extLst>
            </p:cNvPr>
            <p:cNvSpPr/>
            <p:nvPr/>
          </p:nvSpPr>
          <p:spPr>
            <a:xfrm>
              <a:off x="1430629" y="573396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6" name="Google Shape;238;g241d9b11b30_0_2">
              <a:extLst>
                <a:ext uri="{FF2B5EF4-FFF2-40B4-BE49-F238E27FC236}">
                  <a16:creationId xmlns:a16="http://schemas.microsoft.com/office/drawing/2014/main" id="{90D02D3D-B11B-CE66-AD48-F27AAAD3CB74}"/>
                </a:ext>
              </a:extLst>
            </p:cNvPr>
            <p:cNvSpPr/>
            <p:nvPr/>
          </p:nvSpPr>
          <p:spPr>
            <a:xfrm>
              <a:off x="153298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7" name="Google Shape;239;g241d9b11b30_0_2">
              <a:extLst>
                <a:ext uri="{FF2B5EF4-FFF2-40B4-BE49-F238E27FC236}">
                  <a16:creationId xmlns:a16="http://schemas.microsoft.com/office/drawing/2014/main" id="{4B4BE3E1-36B9-88E0-6353-6AEAC26F5583}"/>
                </a:ext>
              </a:extLst>
            </p:cNvPr>
            <p:cNvSpPr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8" name="Google Shape;240;g241d9b11b30_0_2">
              <a:extLst>
                <a:ext uri="{FF2B5EF4-FFF2-40B4-BE49-F238E27FC236}">
                  <a16:creationId xmlns:a16="http://schemas.microsoft.com/office/drawing/2014/main" id="{9E84466A-3152-F2E4-6EE8-E5613CE79E0B}"/>
                </a:ext>
              </a:extLst>
            </p:cNvPr>
            <p:cNvSpPr txBox="1"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050" b="0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Activeren</a:t>
              </a:r>
              <a:endParaRPr sz="105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29" name="Google Shape;241;g241d9b11b30_0_2">
              <a:extLst>
                <a:ext uri="{FF2B5EF4-FFF2-40B4-BE49-F238E27FC236}">
                  <a16:creationId xmlns:a16="http://schemas.microsoft.com/office/drawing/2014/main" id="{F62168D9-969F-7282-0FDD-34BD9CA54BAA}"/>
                </a:ext>
              </a:extLst>
            </p:cNvPr>
            <p:cNvSpPr/>
            <p:nvPr/>
          </p:nvSpPr>
          <p:spPr>
            <a:xfrm>
              <a:off x="265345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0" name="Google Shape;242;g241d9b11b30_0_2">
              <a:extLst>
                <a:ext uri="{FF2B5EF4-FFF2-40B4-BE49-F238E27FC236}">
                  <a16:creationId xmlns:a16="http://schemas.microsoft.com/office/drawing/2014/main" id="{E6C3BBEC-8094-9C74-B712-4756AE843EC8}"/>
                </a:ext>
              </a:extLst>
            </p:cNvPr>
            <p:cNvSpPr/>
            <p:nvPr/>
          </p:nvSpPr>
          <p:spPr>
            <a:xfrm>
              <a:off x="2986865" y="97211"/>
              <a:ext cx="696877" cy="69687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1" name="Google Shape;243;g241d9b11b30_0_2">
              <a:extLst>
                <a:ext uri="{FF2B5EF4-FFF2-40B4-BE49-F238E27FC236}">
                  <a16:creationId xmlns:a16="http://schemas.microsoft.com/office/drawing/2014/main" id="{7ACF8294-70E2-01C8-AEC3-6EEC9DCB235E}"/>
                </a:ext>
              </a:extLst>
            </p:cNvPr>
            <p:cNvSpPr txBox="1"/>
            <p:nvPr/>
          </p:nvSpPr>
          <p:spPr>
            <a:xfrm>
              <a:off x="3088920" y="199266"/>
              <a:ext cx="492767" cy="49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nl-NL" sz="600" b="0" i="0" u="none" strike="noStrike" cap="none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Implementeren</a:t>
              </a:r>
              <a:endParaRPr sz="600" b="0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50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DA7BF1-E4DC-B69C-498A-90A5DB11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Inspireren</a:t>
            </a:r>
            <a:r>
              <a:rPr lang="nl-NL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 </a:t>
            </a:r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| </a:t>
            </a:r>
            <a:r>
              <a:rPr lang="nl-NL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activeren</a:t>
            </a:r>
            <a:r>
              <a:rPr lang="nl-NL" sz="3600" dirty="0"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 | implementeren</a:t>
            </a: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oogle Shape;102;g22b9f5b28c0_1_19">
            <a:extLst>
              <a:ext uri="{FF2B5EF4-FFF2-40B4-BE49-F238E27FC236}">
                <a16:creationId xmlns:a16="http://schemas.microsoft.com/office/drawing/2014/main" id="{D9AEB3FD-1042-E7A7-9DBF-A7B858337DD2}"/>
              </a:ext>
            </a:extLst>
          </p:cNvPr>
          <p:cNvSpPr/>
          <p:nvPr/>
        </p:nvSpPr>
        <p:spPr>
          <a:xfrm>
            <a:off x="787400" y="1368333"/>
            <a:ext cx="10558500" cy="5171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B5C09BD-A9D3-A3D3-31CF-16A4188EF252}"/>
              </a:ext>
            </a:extLst>
          </p:cNvPr>
          <p:cNvSpPr txBox="1"/>
          <p:nvPr/>
        </p:nvSpPr>
        <p:spPr>
          <a:xfrm>
            <a:off x="92597" y="113431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nl-NL" sz="700" dirty="0"/>
          </a:p>
        </p:txBody>
      </p:sp>
      <p:sp>
        <p:nvSpPr>
          <p:cNvPr id="7" name="Google Shape;251;p12">
            <a:extLst>
              <a:ext uri="{FF2B5EF4-FFF2-40B4-BE49-F238E27FC236}">
                <a16:creationId xmlns:a16="http://schemas.microsoft.com/office/drawing/2014/main" id="{C365655A-0766-E9D3-1D99-DE4333C075BD}"/>
              </a:ext>
            </a:extLst>
          </p:cNvPr>
          <p:cNvSpPr txBox="1"/>
          <p:nvPr/>
        </p:nvSpPr>
        <p:spPr>
          <a:xfrm>
            <a:off x="5852100" y="1684044"/>
            <a:ext cx="1254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6000" b="1" i="0" u="none" strike="noStrike" cap="none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9" name="Google Shape;254;p12">
            <a:extLst>
              <a:ext uri="{FF2B5EF4-FFF2-40B4-BE49-F238E27FC236}">
                <a16:creationId xmlns:a16="http://schemas.microsoft.com/office/drawing/2014/main" id="{F231770F-28CB-7C79-1AEA-A694FE397E3F}"/>
              </a:ext>
            </a:extLst>
          </p:cNvPr>
          <p:cNvSpPr/>
          <p:nvPr/>
        </p:nvSpPr>
        <p:spPr>
          <a:xfrm>
            <a:off x="3865277" y="248749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Juni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0" name="Google Shape;255;p12">
            <a:extLst>
              <a:ext uri="{FF2B5EF4-FFF2-40B4-BE49-F238E27FC236}">
                <a16:creationId xmlns:a16="http://schemas.microsoft.com/office/drawing/2014/main" id="{B7CF088E-603D-A9A6-4D17-C049E74F5403}"/>
              </a:ext>
            </a:extLst>
          </p:cNvPr>
          <p:cNvSpPr/>
          <p:nvPr/>
        </p:nvSpPr>
        <p:spPr>
          <a:xfrm>
            <a:off x="5993241" y="248749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Juli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1" name="Google Shape;256;p12">
            <a:extLst>
              <a:ext uri="{FF2B5EF4-FFF2-40B4-BE49-F238E27FC236}">
                <a16:creationId xmlns:a16="http://schemas.microsoft.com/office/drawing/2014/main" id="{B83C9E2E-8A87-F7D2-06B4-FD54A7BF043E}"/>
              </a:ext>
            </a:extLst>
          </p:cNvPr>
          <p:cNvSpPr/>
          <p:nvPr/>
        </p:nvSpPr>
        <p:spPr>
          <a:xfrm>
            <a:off x="8121205" y="2487491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Augustus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2" name="Google Shape;257;p12">
            <a:extLst>
              <a:ext uri="{FF2B5EF4-FFF2-40B4-BE49-F238E27FC236}">
                <a16:creationId xmlns:a16="http://schemas.microsoft.com/office/drawing/2014/main" id="{FBE9E05F-5451-B28A-9761-1A6D7031FCA3}"/>
              </a:ext>
            </a:extLst>
          </p:cNvPr>
          <p:cNvSpPr/>
          <p:nvPr/>
        </p:nvSpPr>
        <p:spPr>
          <a:xfrm>
            <a:off x="1681464" y="5054434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September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3" name="Google Shape;258;p12">
            <a:extLst>
              <a:ext uri="{FF2B5EF4-FFF2-40B4-BE49-F238E27FC236}">
                <a16:creationId xmlns:a16="http://schemas.microsoft.com/office/drawing/2014/main" id="{1D6532F2-C32E-983A-4888-AF23B0A9557B}"/>
              </a:ext>
            </a:extLst>
          </p:cNvPr>
          <p:cNvSpPr/>
          <p:nvPr/>
        </p:nvSpPr>
        <p:spPr>
          <a:xfrm>
            <a:off x="3834105" y="5054433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Oktober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4" name="Google Shape;259;p12">
            <a:extLst>
              <a:ext uri="{FF2B5EF4-FFF2-40B4-BE49-F238E27FC236}">
                <a16:creationId xmlns:a16="http://schemas.microsoft.com/office/drawing/2014/main" id="{AE396C0C-D92C-C571-D20D-E17AF86D5F0B}"/>
              </a:ext>
            </a:extLst>
          </p:cNvPr>
          <p:cNvSpPr/>
          <p:nvPr/>
        </p:nvSpPr>
        <p:spPr>
          <a:xfrm>
            <a:off x="5986746" y="5054432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November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5" name="Google Shape;260;p12">
            <a:extLst>
              <a:ext uri="{FF2B5EF4-FFF2-40B4-BE49-F238E27FC236}">
                <a16:creationId xmlns:a16="http://schemas.microsoft.com/office/drawing/2014/main" id="{343E202E-A9F4-7D73-53B1-74876A3F6D0A}"/>
              </a:ext>
            </a:extLst>
          </p:cNvPr>
          <p:cNvSpPr/>
          <p:nvPr/>
        </p:nvSpPr>
        <p:spPr>
          <a:xfrm>
            <a:off x="8139387" y="5053355"/>
            <a:ext cx="2057547" cy="1986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December</a:t>
            </a:r>
            <a:endParaRPr sz="1400" b="1" i="0" u="none" strike="noStrike" cap="none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16" name="Google Shape;261;p12">
            <a:extLst>
              <a:ext uri="{FF2B5EF4-FFF2-40B4-BE49-F238E27FC236}">
                <a16:creationId xmlns:a16="http://schemas.microsoft.com/office/drawing/2014/main" id="{53F4FA50-0CDB-98E6-866C-02AB08C75EC6}"/>
              </a:ext>
            </a:extLst>
          </p:cNvPr>
          <p:cNvSpPr/>
          <p:nvPr/>
        </p:nvSpPr>
        <p:spPr>
          <a:xfrm>
            <a:off x="1588218" y="4525700"/>
            <a:ext cx="2232029" cy="17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Adaptief vermogen</a:t>
            </a:r>
            <a:endParaRPr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Google Shape;262;p12">
            <a:extLst>
              <a:ext uri="{FF2B5EF4-FFF2-40B4-BE49-F238E27FC236}">
                <a16:creationId xmlns:a16="http://schemas.microsoft.com/office/drawing/2014/main" id="{473FE10D-F439-A403-7AFA-3EB7F71C224B}"/>
              </a:ext>
            </a:extLst>
          </p:cNvPr>
          <p:cNvSpPr/>
          <p:nvPr/>
        </p:nvSpPr>
        <p:spPr>
          <a:xfrm>
            <a:off x="6594648" y="5391402"/>
            <a:ext cx="550861" cy="176682"/>
          </a:xfrm>
          <a:prstGeom prst="rect">
            <a:avLst/>
          </a:prstGeom>
          <a:solidFill>
            <a:srgbClr val="54AC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DOEN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18" name="Google Shape;263;p12" descr="Gebruiker met effen opvulling">
            <a:extLst>
              <a:ext uri="{FF2B5EF4-FFF2-40B4-BE49-F238E27FC236}">
                <a16:creationId xmlns:a16="http://schemas.microsoft.com/office/drawing/2014/main" id="{AD5499B5-4848-F7FB-1C57-9701363189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4002" y="5333975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64;p12" descr="Gebruiker met effen opvulling">
            <a:extLst>
              <a:ext uri="{FF2B5EF4-FFF2-40B4-BE49-F238E27FC236}">
                <a16:creationId xmlns:a16="http://schemas.microsoft.com/office/drawing/2014/main" id="{6809627F-C74B-14BE-4242-4B5C3E47B1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575" y="5330510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65;p12">
            <a:extLst>
              <a:ext uri="{FF2B5EF4-FFF2-40B4-BE49-F238E27FC236}">
                <a16:creationId xmlns:a16="http://schemas.microsoft.com/office/drawing/2014/main" id="{7DFCBE58-CA5D-5F0C-CA4A-E42B4A19CE4E}"/>
              </a:ext>
            </a:extLst>
          </p:cNvPr>
          <p:cNvSpPr/>
          <p:nvPr/>
        </p:nvSpPr>
        <p:spPr>
          <a:xfrm>
            <a:off x="5919331" y="5665246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Routekaart circulaire</a:t>
            </a:r>
            <a:endParaRPr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gebiedsontwikkeling </a:t>
            </a:r>
            <a:endParaRPr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Google Shape;266;p12">
            <a:extLst>
              <a:ext uri="{FF2B5EF4-FFF2-40B4-BE49-F238E27FC236}">
                <a16:creationId xmlns:a16="http://schemas.microsoft.com/office/drawing/2014/main" id="{3C2B90D5-E2F6-096D-4B8B-2767797F22CF}"/>
              </a:ext>
            </a:extLst>
          </p:cNvPr>
          <p:cNvSpPr/>
          <p:nvPr/>
        </p:nvSpPr>
        <p:spPr>
          <a:xfrm>
            <a:off x="3267813" y="2490534"/>
            <a:ext cx="516159" cy="19861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2023</a:t>
            </a:r>
            <a:endParaRPr sz="1400" b="1" i="0" u="none" strike="noStrike" cap="none">
              <a:solidFill>
                <a:schemeClr val="dk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grpSp>
        <p:nvGrpSpPr>
          <p:cNvPr id="22" name="Google Shape;267;p12">
            <a:extLst>
              <a:ext uri="{FF2B5EF4-FFF2-40B4-BE49-F238E27FC236}">
                <a16:creationId xmlns:a16="http://schemas.microsoft.com/office/drawing/2014/main" id="{142121A6-7FED-3E28-C0AF-CE4C7260B5B3}"/>
              </a:ext>
            </a:extLst>
          </p:cNvPr>
          <p:cNvGrpSpPr/>
          <p:nvPr/>
        </p:nvGrpSpPr>
        <p:grpSpPr>
          <a:xfrm>
            <a:off x="1300083" y="2061715"/>
            <a:ext cx="1590834" cy="1113583"/>
            <a:chOff x="2341541" y="537540"/>
            <a:chExt cx="1590834" cy="1113583"/>
          </a:xfrm>
        </p:grpSpPr>
        <p:sp>
          <p:nvSpPr>
            <p:cNvPr id="23" name="Google Shape;268;p12">
              <a:extLst>
                <a:ext uri="{FF2B5EF4-FFF2-40B4-BE49-F238E27FC236}">
                  <a16:creationId xmlns:a16="http://schemas.microsoft.com/office/drawing/2014/main" id="{C52311CA-87F7-0140-8706-78FBBFEE137B}"/>
                </a:ext>
              </a:extLst>
            </p:cNvPr>
            <p:cNvSpPr/>
            <p:nvPr/>
          </p:nvSpPr>
          <p:spPr>
            <a:xfrm>
              <a:off x="2341541" y="537540"/>
              <a:ext cx="1590834" cy="11135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4" name="Google Shape;269;p12">
              <a:extLst>
                <a:ext uri="{FF2B5EF4-FFF2-40B4-BE49-F238E27FC236}">
                  <a16:creationId xmlns:a16="http://schemas.microsoft.com/office/drawing/2014/main" id="{E33AB66A-15C8-D23A-7263-F05567F0F2D5}"/>
                </a:ext>
              </a:extLst>
            </p:cNvPr>
            <p:cNvSpPr txBox="1"/>
            <p:nvPr/>
          </p:nvSpPr>
          <p:spPr>
            <a:xfrm>
              <a:off x="2341541" y="537540"/>
              <a:ext cx="1590834" cy="11135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0" i="0" u="none" strike="noStrike" cap="none">
                  <a:solidFill>
                    <a:schemeClr val="dk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Activeren</a:t>
              </a:r>
              <a:endParaRPr sz="11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  <p:sp>
        <p:nvSpPr>
          <p:cNvPr id="25" name="Google Shape;270;p12">
            <a:extLst>
              <a:ext uri="{FF2B5EF4-FFF2-40B4-BE49-F238E27FC236}">
                <a16:creationId xmlns:a16="http://schemas.microsoft.com/office/drawing/2014/main" id="{B4DFF564-4BCC-2C3D-6323-F083E16FAE77}"/>
              </a:ext>
            </a:extLst>
          </p:cNvPr>
          <p:cNvSpPr/>
          <p:nvPr/>
        </p:nvSpPr>
        <p:spPr>
          <a:xfrm>
            <a:off x="6586481" y="2230582"/>
            <a:ext cx="596360" cy="198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LEREN</a:t>
            </a:r>
            <a:endParaRPr sz="1200" b="1" i="0" u="none" strike="noStrike" cap="none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26" name="Google Shape;271;p12" descr="Beeldscherm met effen opvulling">
            <a:extLst>
              <a:ext uri="{FF2B5EF4-FFF2-40B4-BE49-F238E27FC236}">
                <a16:creationId xmlns:a16="http://schemas.microsoft.com/office/drawing/2014/main" id="{5A678993-6CF1-9041-8317-1F06CED3A2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1772" y="2205189"/>
            <a:ext cx="280026" cy="2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2;p12" descr="Gebruiker met effen opvulling">
            <a:extLst>
              <a:ext uri="{FF2B5EF4-FFF2-40B4-BE49-F238E27FC236}">
                <a16:creationId xmlns:a16="http://schemas.microsoft.com/office/drawing/2014/main" id="{03E2957C-0282-3A7A-BD48-DBAA79DF12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7810" y="2250894"/>
            <a:ext cx="153464" cy="1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73;p12">
            <a:extLst>
              <a:ext uri="{FF2B5EF4-FFF2-40B4-BE49-F238E27FC236}">
                <a16:creationId xmlns:a16="http://schemas.microsoft.com/office/drawing/2014/main" id="{1E07F9BB-7D51-26DF-21D8-97EC8B3B6ED0}"/>
              </a:ext>
            </a:extLst>
          </p:cNvPr>
          <p:cNvSpPr/>
          <p:nvPr/>
        </p:nvSpPr>
        <p:spPr>
          <a:xfrm>
            <a:off x="6381603" y="1965858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Materiaalgebruik</a:t>
            </a:r>
            <a:endParaRPr sz="1400" b="1" i="0" u="none" strike="noStrike" cap="none" dirty="0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29" name="Google Shape;274;p12">
            <a:extLst>
              <a:ext uri="{FF2B5EF4-FFF2-40B4-BE49-F238E27FC236}">
                <a16:creationId xmlns:a16="http://schemas.microsoft.com/office/drawing/2014/main" id="{2DAF08BC-AC7F-C173-B7D3-280E36B36A89}"/>
              </a:ext>
            </a:extLst>
          </p:cNvPr>
          <p:cNvSpPr/>
          <p:nvPr/>
        </p:nvSpPr>
        <p:spPr>
          <a:xfrm>
            <a:off x="2260400" y="4772896"/>
            <a:ext cx="596360" cy="198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LEREN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30" name="Google Shape;275;p12" descr="Beeldscherm met effen opvulling">
            <a:extLst>
              <a:ext uri="{FF2B5EF4-FFF2-40B4-BE49-F238E27FC236}">
                <a16:creationId xmlns:a16="http://schemas.microsoft.com/office/drawing/2014/main" id="{5B6429F5-0682-F339-8CBF-DE8831F4F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691" y="4747503"/>
            <a:ext cx="280026" cy="2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76;p12" descr="Gebruiker met effen opvulling">
            <a:extLst>
              <a:ext uri="{FF2B5EF4-FFF2-40B4-BE49-F238E27FC236}">
                <a16:creationId xmlns:a16="http://schemas.microsoft.com/office/drawing/2014/main" id="{4954F817-13CC-75FF-C268-E90DE05FED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8972" y="4793976"/>
            <a:ext cx="153464" cy="1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77;p12">
            <a:extLst>
              <a:ext uri="{FF2B5EF4-FFF2-40B4-BE49-F238E27FC236}">
                <a16:creationId xmlns:a16="http://schemas.microsoft.com/office/drawing/2014/main" id="{40DB1FE2-9F9B-1813-B531-27040A7A79DE}"/>
              </a:ext>
            </a:extLst>
          </p:cNvPr>
          <p:cNvSpPr/>
          <p:nvPr/>
        </p:nvSpPr>
        <p:spPr>
          <a:xfrm>
            <a:off x="5867048" y="4519854"/>
            <a:ext cx="2057547" cy="19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Gezonde materialen</a:t>
            </a:r>
            <a:endParaRPr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Google Shape;278;p12">
            <a:extLst>
              <a:ext uri="{FF2B5EF4-FFF2-40B4-BE49-F238E27FC236}">
                <a16:creationId xmlns:a16="http://schemas.microsoft.com/office/drawing/2014/main" id="{027E26A8-E6B1-82C4-4F1D-17A5066077FD}"/>
              </a:ext>
            </a:extLst>
          </p:cNvPr>
          <p:cNvSpPr/>
          <p:nvPr/>
        </p:nvSpPr>
        <p:spPr>
          <a:xfrm>
            <a:off x="6597642" y="4784832"/>
            <a:ext cx="596360" cy="198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LEREN</a:t>
            </a:r>
            <a:endParaRPr sz="1200" b="1" i="0" u="none" strike="noStrike" cap="none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34" name="Google Shape;279;p12" descr="Beeldscherm met effen opvulling">
            <a:extLst>
              <a:ext uri="{FF2B5EF4-FFF2-40B4-BE49-F238E27FC236}">
                <a16:creationId xmlns:a16="http://schemas.microsoft.com/office/drawing/2014/main" id="{8503DF1A-A542-1419-7DD2-AC7C13B3CD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933" y="4759440"/>
            <a:ext cx="280026" cy="2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80;p12" descr="Gebruiker met effen opvulling">
            <a:extLst>
              <a:ext uri="{FF2B5EF4-FFF2-40B4-BE49-F238E27FC236}">
                <a16:creationId xmlns:a16="http://schemas.microsoft.com/office/drawing/2014/main" id="{7617E936-294C-D44C-50CF-D152724729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912" y="4797591"/>
            <a:ext cx="153464" cy="1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08;p12">
            <a:extLst>
              <a:ext uri="{FF2B5EF4-FFF2-40B4-BE49-F238E27FC236}">
                <a16:creationId xmlns:a16="http://schemas.microsoft.com/office/drawing/2014/main" id="{1944CC2F-A5BC-B6DA-BC81-FD7562DD312B}"/>
              </a:ext>
            </a:extLst>
          </p:cNvPr>
          <p:cNvSpPr/>
          <p:nvPr/>
        </p:nvSpPr>
        <p:spPr>
          <a:xfrm>
            <a:off x="4504837" y="2258290"/>
            <a:ext cx="596360" cy="198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LEREN</a:t>
            </a:r>
            <a:endParaRPr sz="1200" b="1" i="0" u="none" strike="noStrike" cap="none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37" name="Google Shape;309;p12" descr="Beeldscherm met effen opvulling">
            <a:extLst>
              <a:ext uri="{FF2B5EF4-FFF2-40B4-BE49-F238E27FC236}">
                <a16:creationId xmlns:a16="http://schemas.microsoft.com/office/drawing/2014/main" id="{14BADFB8-E90A-BB5D-CAF0-DBEA04781B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0122" y="2222506"/>
            <a:ext cx="280026" cy="2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10;p12" descr="Gebruiker met effen opvulling">
            <a:extLst>
              <a:ext uri="{FF2B5EF4-FFF2-40B4-BE49-F238E27FC236}">
                <a16:creationId xmlns:a16="http://schemas.microsoft.com/office/drawing/2014/main" id="{9EA56B7D-C41D-7E39-D8DB-DA69FDF54D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160" y="2268211"/>
            <a:ext cx="153464" cy="1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11;p12">
            <a:extLst>
              <a:ext uri="{FF2B5EF4-FFF2-40B4-BE49-F238E27FC236}">
                <a16:creationId xmlns:a16="http://schemas.microsoft.com/office/drawing/2014/main" id="{E133D5DD-EA7D-B247-83FE-32B1FA974B63}"/>
              </a:ext>
            </a:extLst>
          </p:cNvPr>
          <p:cNvSpPr/>
          <p:nvPr/>
        </p:nvSpPr>
        <p:spPr>
          <a:xfrm>
            <a:off x="4029885" y="1992633"/>
            <a:ext cx="2057547" cy="1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 dirty="0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Introductiesessie HNN</a:t>
            </a:r>
            <a:endParaRPr sz="1400" b="1" i="0" u="none" strike="noStrike" cap="none" dirty="0">
              <a:solidFill>
                <a:srgbClr val="5553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sp>
        <p:nvSpPr>
          <p:cNvPr id="40" name="Google Shape;312;p12">
            <a:extLst>
              <a:ext uri="{FF2B5EF4-FFF2-40B4-BE49-F238E27FC236}">
                <a16:creationId xmlns:a16="http://schemas.microsoft.com/office/drawing/2014/main" id="{4CDBE46E-2FCB-BE05-A92B-377D24395339}"/>
              </a:ext>
            </a:extLst>
          </p:cNvPr>
          <p:cNvSpPr/>
          <p:nvPr/>
        </p:nvSpPr>
        <p:spPr>
          <a:xfrm>
            <a:off x="2261611" y="5328058"/>
            <a:ext cx="550861" cy="176682"/>
          </a:xfrm>
          <a:prstGeom prst="rect">
            <a:avLst/>
          </a:prstGeom>
          <a:solidFill>
            <a:srgbClr val="54AC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200" b="1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DOEN</a:t>
            </a:r>
            <a:endParaRPr sz="1200" b="1" i="0" u="none" strike="noStrike" cap="none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lus Jakarta Sans"/>
              <a:sym typeface="Plus Jakarta Sans"/>
            </a:endParaRPr>
          </a:p>
        </p:txBody>
      </p:sp>
      <p:pic>
        <p:nvPicPr>
          <p:cNvPr id="41" name="Google Shape;313;p12" descr="Gebruiker met effen opvulling">
            <a:extLst>
              <a:ext uri="{FF2B5EF4-FFF2-40B4-BE49-F238E27FC236}">
                <a16:creationId xmlns:a16="http://schemas.microsoft.com/office/drawing/2014/main" id="{8CE3CA80-52FB-4B1A-0FAB-C42096AF87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0965" y="5270631"/>
            <a:ext cx="251226" cy="2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14;p12" descr="Gebruiker met effen opvulling">
            <a:extLst>
              <a:ext uri="{FF2B5EF4-FFF2-40B4-BE49-F238E27FC236}">
                <a16:creationId xmlns:a16="http://schemas.microsoft.com/office/drawing/2014/main" id="{E0B266D3-4C32-7A0E-FF3A-7EA3F9AE37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4538" y="5267166"/>
            <a:ext cx="251226" cy="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315;p12">
            <a:extLst>
              <a:ext uri="{FF2B5EF4-FFF2-40B4-BE49-F238E27FC236}">
                <a16:creationId xmlns:a16="http://schemas.microsoft.com/office/drawing/2014/main" id="{213003A0-D5AD-3D76-4DAC-DF5A7D33EE66}"/>
              </a:ext>
            </a:extLst>
          </p:cNvPr>
          <p:cNvSpPr/>
          <p:nvPr/>
        </p:nvSpPr>
        <p:spPr>
          <a:xfrm>
            <a:off x="1567257" y="5565459"/>
            <a:ext cx="2232029" cy="17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04786" marR="0" lvl="0" indent="-2047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361"/>
              </a:buClr>
              <a:buSzPts val="1100"/>
              <a:buFont typeface="Quicksand"/>
              <a:buNone/>
            </a:pPr>
            <a:r>
              <a:rPr lang="nl-NL" sz="1400" b="1" i="0" u="none" strike="noStrike" cap="none">
                <a:solidFill>
                  <a:srgbClr val="5553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rPr>
              <a:t>Inzichtsessie HNN</a:t>
            </a:r>
            <a:endParaRPr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4" name="Google Shape;281;p12">
            <a:extLst>
              <a:ext uri="{FF2B5EF4-FFF2-40B4-BE49-F238E27FC236}">
                <a16:creationId xmlns:a16="http://schemas.microsoft.com/office/drawing/2014/main" id="{B3FA3007-52F4-E197-7B2E-615057A43922}"/>
              </a:ext>
            </a:extLst>
          </p:cNvPr>
          <p:cNvGrpSpPr/>
          <p:nvPr/>
        </p:nvGrpSpPr>
        <p:grpSpPr>
          <a:xfrm>
            <a:off x="8144084" y="5654118"/>
            <a:ext cx="3046488" cy="812916"/>
            <a:chOff x="637254" y="8002"/>
            <a:chExt cx="3046488" cy="812916"/>
          </a:xfrm>
        </p:grpSpPr>
        <p:sp>
          <p:nvSpPr>
            <p:cNvPr id="45" name="Google Shape;282;p12">
              <a:extLst>
                <a:ext uri="{FF2B5EF4-FFF2-40B4-BE49-F238E27FC236}">
                  <a16:creationId xmlns:a16="http://schemas.microsoft.com/office/drawing/2014/main" id="{78A09DDD-9D7B-130C-E253-4F23C07756CC}"/>
                </a:ext>
              </a:extLst>
            </p:cNvPr>
            <p:cNvSpPr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6" name="Google Shape;283;p12">
              <a:extLst>
                <a:ext uri="{FF2B5EF4-FFF2-40B4-BE49-F238E27FC236}">
                  <a16:creationId xmlns:a16="http://schemas.microsoft.com/office/drawing/2014/main" id="{35B6B305-4A2D-EEA2-8FDA-9E5AD95853E1}"/>
                </a:ext>
              </a:extLst>
            </p:cNvPr>
            <p:cNvSpPr txBox="1"/>
            <p:nvPr/>
          </p:nvSpPr>
          <p:spPr>
            <a:xfrm>
              <a:off x="683781" y="299818"/>
              <a:ext cx="818871" cy="26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Inspireren</a:t>
              </a:r>
              <a:endParaRPr sz="11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47" name="Google Shape;284;p12">
              <a:extLst>
                <a:ext uri="{FF2B5EF4-FFF2-40B4-BE49-F238E27FC236}">
                  <a16:creationId xmlns:a16="http://schemas.microsoft.com/office/drawing/2014/main" id="{93965E19-50F1-BB88-8E4F-D5D1514FA59D}"/>
                </a:ext>
              </a:extLst>
            </p:cNvPr>
            <p:cNvSpPr/>
            <p:nvPr/>
          </p:nvSpPr>
          <p:spPr>
            <a:xfrm>
              <a:off x="682850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8" name="Google Shape;285;p12">
              <a:extLst>
                <a:ext uri="{FF2B5EF4-FFF2-40B4-BE49-F238E27FC236}">
                  <a16:creationId xmlns:a16="http://schemas.microsoft.com/office/drawing/2014/main" id="{D7727A09-754A-7902-1FE3-ADB08B957DCB}"/>
                </a:ext>
              </a:extLst>
            </p:cNvPr>
            <p:cNvSpPr/>
            <p:nvPr/>
          </p:nvSpPr>
          <p:spPr>
            <a:xfrm>
              <a:off x="728447" y="126553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Google Shape;286;p12">
              <a:extLst>
                <a:ext uri="{FF2B5EF4-FFF2-40B4-BE49-F238E27FC236}">
                  <a16:creationId xmlns:a16="http://schemas.microsoft.com/office/drawing/2014/main" id="{1A33B4BC-3BFA-C545-59A3-02601DF9ECCE}"/>
                </a:ext>
              </a:extLst>
            </p:cNvPr>
            <p:cNvSpPr/>
            <p:nvPr/>
          </p:nvSpPr>
          <p:spPr>
            <a:xfrm>
              <a:off x="837878" y="144791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0" name="Google Shape;287;p12">
              <a:extLst>
                <a:ext uri="{FF2B5EF4-FFF2-40B4-BE49-F238E27FC236}">
                  <a16:creationId xmlns:a16="http://schemas.microsoft.com/office/drawing/2014/main" id="{91203D6A-74D4-D0C4-9341-9D0DCFC5F053}"/>
                </a:ext>
              </a:extLst>
            </p:cNvPr>
            <p:cNvSpPr/>
            <p:nvPr/>
          </p:nvSpPr>
          <p:spPr>
            <a:xfrm>
              <a:off x="929070" y="44479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1" name="Google Shape;288;p12">
              <a:extLst>
                <a:ext uri="{FF2B5EF4-FFF2-40B4-BE49-F238E27FC236}">
                  <a16:creationId xmlns:a16="http://schemas.microsoft.com/office/drawing/2014/main" id="{85A65C32-463B-7EB6-245F-A9024C3BCA8F}"/>
                </a:ext>
              </a:extLst>
            </p:cNvPr>
            <p:cNvSpPr/>
            <p:nvPr/>
          </p:nvSpPr>
          <p:spPr>
            <a:xfrm>
              <a:off x="1047620" y="800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2" name="Google Shape;289;p12">
              <a:extLst>
                <a:ext uri="{FF2B5EF4-FFF2-40B4-BE49-F238E27FC236}">
                  <a16:creationId xmlns:a16="http://schemas.microsoft.com/office/drawing/2014/main" id="{55E83584-377A-6D9B-532F-377094F15935}"/>
                </a:ext>
              </a:extLst>
            </p:cNvPr>
            <p:cNvSpPr/>
            <p:nvPr/>
          </p:nvSpPr>
          <p:spPr>
            <a:xfrm>
              <a:off x="1193529" y="7183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3" name="Google Shape;290;p12">
              <a:extLst>
                <a:ext uri="{FF2B5EF4-FFF2-40B4-BE49-F238E27FC236}">
                  <a16:creationId xmlns:a16="http://schemas.microsoft.com/office/drawing/2014/main" id="{524199A2-65EB-9B38-F695-E49FE2E3DEAF}"/>
                </a:ext>
              </a:extLst>
            </p:cNvPr>
            <p:cNvSpPr/>
            <p:nvPr/>
          </p:nvSpPr>
          <p:spPr>
            <a:xfrm>
              <a:off x="1284721" y="117433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4" name="Google Shape;291;p12">
              <a:extLst>
                <a:ext uri="{FF2B5EF4-FFF2-40B4-BE49-F238E27FC236}">
                  <a16:creationId xmlns:a16="http://schemas.microsoft.com/office/drawing/2014/main" id="{FC5F24A6-F992-1921-DB3E-6ADD769317E8}"/>
                </a:ext>
              </a:extLst>
            </p:cNvPr>
            <p:cNvSpPr/>
            <p:nvPr/>
          </p:nvSpPr>
          <p:spPr>
            <a:xfrm>
              <a:off x="1412391" y="217745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5" name="Google Shape;292;p12">
              <a:extLst>
                <a:ext uri="{FF2B5EF4-FFF2-40B4-BE49-F238E27FC236}">
                  <a16:creationId xmlns:a16="http://schemas.microsoft.com/office/drawing/2014/main" id="{6163CB9E-D106-7E85-2BEC-F35659BA700B}"/>
                </a:ext>
              </a:extLst>
            </p:cNvPr>
            <p:cNvSpPr/>
            <p:nvPr/>
          </p:nvSpPr>
          <p:spPr>
            <a:xfrm>
              <a:off x="1467106" y="318057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6" name="Google Shape;293;p12">
              <a:extLst>
                <a:ext uri="{FF2B5EF4-FFF2-40B4-BE49-F238E27FC236}">
                  <a16:creationId xmlns:a16="http://schemas.microsoft.com/office/drawing/2014/main" id="{73EA02AA-06A4-EBB3-B035-21EC878002D4}"/>
                </a:ext>
              </a:extLst>
            </p:cNvPr>
            <p:cNvSpPr/>
            <p:nvPr/>
          </p:nvSpPr>
          <p:spPr>
            <a:xfrm>
              <a:off x="992905" y="126553"/>
              <a:ext cx="167496" cy="16749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7" name="Google Shape;294;p12">
              <a:extLst>
                <a:ext uri="{FF2B5EF4-FFF2-40B4-BE49-F238E27FC236}">
                  <a16:creationId xmlns:a16="http://schemas.microsoft.com/office/drawing/2014/main" id="{FBA24931-A2B6-F301-2B46-F6074A152EAD}"/>
                </a:ext>
              </a:extLst>
            </p:cNvPr>
            <p:cNvSpPr/>
            <p:nvPr/>
          </p:nvSpPr>
          <p:spPr>
            <a:xfrm>
              <a:off x="637254" y="473084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2" name="Google Shape;295;p12">
              <a:extLst>
                <a:ext uri="{FF2B5EF4-FFF2-40B4-BE49-F238E27FC236}">
                  <a16:creationId xmlns:a16="http://schemas.microsoft.com/office/drawing/2014/main" id="{866546AC-106E-EF53-D372-5235D98C57B5}"/>
                </a:ext>
              </a:extLst>
            </p:cNvPr>
            <p:cNvSpPr/>
            <p:nvPr/>
          </p:nvSpPr>
          <p:spPr>
            <a:xfrm>
              <a:off x="691970" y="555158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3" name="Google Shape;296;p12">
              <a:extLst>
                <a:ext uri="{FF2B5EF4-FFF2-40B4-BE49-F238E27FC236}">
                  <a16:creationId xmlns:a16="http://schemas.microsoft.com/office/drawing/2014/main" id="{7E796A06-54C2-BB14-00D0-C9472CF00800}"/>
                </a:ext>
              </a:extLst>
            </p:cNvPr>
            <p:cNvSpPr/>
            <p:nvPr/>
          </p:nvSpPr>
          <p:spPr>
            <a:xfrm>
              <a:off x="828758" y="628112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4" name="Google Shape;297;p12">
              <a:extLst>
                <a:ext uri="{FF2B5EF4-FFF2-40B4-BE49-F238E27FC236}">
                  <a16:creationId xmlns:a16="http://schemas.microsoft.com/office/drawing/2014/main" id="{D4B15DF5-BA3D-4E2E-303D-21FEE77AEAB2}"/>
                </a:ext>
              </a:extLst>
            </p:cNvPr>
            <p:cNvSpPr/>
            <p:nvPr/>
          </p:nvSpPr>
          <p:spPr>
            <a:xfrm>
              <a:off x="1020263" y="746662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5" name="Google Shape;298;p12">
              <a:extLst>
                <a:ext uri="{FF2B5EF4-FFF2-40B4-BE49-F238E27FC236}">
                  <a16:creationId xmlns:a16="http://schemas.microsoft.com/office/drawing/2014/main" id="{B2A71DB6-FC2D-F734-C2AA-597AB3021BD0}"/>
                </a:ext>
              </a:extLst>
            </p:cNvPr>
            <p:cNvSpPr/>
            <p:nvPr/>
          </p:nvSpPr>
          <p:spPr>
            <a:xfrm>
              <a:off x="1056740" y="628112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6" name="Google Shape;299;p12">
              <a:extLst>
                <a:ext uri="{FF2B5EF4-FFF2-40B4-BE49-F238E27FC236}">
                  <a16:creationId xmlns:a16="http://schemas.microsoft.com/office/drawing/2014/main" id="{A5575EDD-677A-5B5C-8250-2A447F964260}"/>
                </a:ext>
              </a:extLst>
            </p:cNvPr>
            <p:cNvSpPr/>
            <p:nvPr/>
          </p:nvSpPr>
          <p:spPr>
            <a:xfrm>
              <a:off x="1147932" y="755781"/>
              <a:ext cx="65137" cy="6513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7" name="Google Shape;300;p12">
              <a:extLst>
                <a:ext uri="{FF2B5EF4-FFF2-40B4-BE49-F238E27FC236}">
                  <a16:creationId xmlns:a16="http://schemas.microsoft.com/office/drawing/2014/main" id="{BD1EB86A-C437-BFF8-355C-1A0EDE980002}"/>
                </a:ext>
              </a:extLst>
            </p:cNvPr>
            <p:cNvSpPr/>
            <p:nvPr/>
          </p:nvSpPr>
          <p:spPr>
            <a:xfrm>
              <a:off x="1230006" y="609873"/>
              <a:ext cx="148885" cy="14888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8" name="Google Shape;301;p12">
              <a:extLst>
                <a:ext uri="{FF2B5EF4-FFF2-40B4-BE49-F238E27FC236}">
                  <a16:creationId xmlns:a16="http://schemas.microsoft.com/office/drawing/2014/main" id="{085E049B-B3C6-969B-4FB1-351C36C91223}"/>
                </a:ext>
              </a:extLst>
            </p:cNvPr>
            <p:cNvSpPr/>
            <p:nvPr/>
          </p:nvSpPr>
          <p:spPr>
            <a:xfrm>
              <a:off x="1430629" y="573396"/>
              <a:ext cx="102358" cy="10235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9" name="Google Shape;302;p12">
              <a:extLst>
                <a:ext uri="{FF2B5EF4-FFF2-40B4-BE49-F238E27FC236}">
                  <a16:creationId xmlns:a16="http://schemas.microsoft.com/office/drawing/2014/main" id="{9D22C293-D415-0F21-87F0-57C6A7E9D993}"/>
                </a:ext>
              </a:extLst>
            </p:cNvPr>
            <p:cNvSpPr/>
            <p:nvPr/>
          </p:nvSpPr>
          <p:spPr>
            <a:xfrm>
              <a:off x="153298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0" name="Google Shape;303;p12">
              <a:extLst>
                <a:ext uri="{FF2B5EF4-FFF2-40B4-BE49-F238E27FC236}">
                  <a16:creationId xmlns:a16="http://schemas.microsoft.com/office/drawing/2014/main" id="{7E04263B-4737-0B6A-DA72-3A75AEC9C3D8}"/>
                </a:ext>
              </a:extLst>
            </p:cNvPr>
            <p:cNvSpPr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1" name="Google Shape;304;p12">
              <a:extLst>
                <a:ext uri="{FF2B5EF4-FFF2-40B4-BE49-F238E27FC236}">
                  <a16:creationId xmlns:a16="http://schemas.microsoft.com/office/drawing/2014/main" id="{BCF03128-B7E2-8738-8BE4-E929EB8D8C74}"/>
                </a:ext>
              </a:extLst>
            </p:cNvPr>
            <p:cNvSpPr txBox="1"/>
            <p:nvPr/>
          </p:nvSpPr>
          <p:spPr>
            <a:xfrm>
              <a:off x="1833602" y="144918"/>
              <a:ext cx="819855" cy="573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nl-NL" sz="1100" b="1" i="0" u="none" strike="noStrike" cap="none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Activeren</a:t>
              </a:r>
              <a:endParaRPr sz="1100" b="1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  <p:sp>
          <p:nvSpPr>
            <p:cNvPr id="142" name="Google Shape;305;p12">
              <a:extLst>
                <a:ext uri="{FF2B5EF4-FFF2-40B4-BE49-F238E27FC236}">
                  <a16:creationId xmlns:a16="http://schemas.microsoft.com/office/drawing/2014/main" id="{B08EFE17-3CF1-C9EC-0C1E-D41170C4A9B9}"/>
                </a:ext>
              </a:extLst>
            </p:cNvPr>
            <p:cNvSpPr/>
            <p:nvPr/>
          </p:nvSpPr>
          <p:spPr>
            <a:xfrm>
              <a:off x="2653458" y="144639"/>
              <a:ext cx="300613" cy="573904"/>
            </a:xfrm>
            <a:prstGeom prst="chevron">
              <a:avLst>
                <a:gd name="adj" fmla="val 62310"/>
              </a:avLst>
            </a:prstGeom>
            <a:solidFill>
              <a:srgbClr val="C5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3" name="Google Shape;306;p12">
              <a:extLst>
                <a:ext uri="{FF2B5EF4-FFF2-40B4-BE49-F238E27FC236}">
                  <a16:creationId xmlns:a16="http://schemas.microsoft.com/office/drawing/2014/main" id="{14F94A0A-31CE-6DC7-0824-AD16D06187BD}"/>
                </a:ext>
              </a:extLst>
            </p:cNvPr>
            <p:cNvSpPr/>
            <p:nvPr/>
          </p:nvSpPr>
          <p:spPr>
            <a:xfrm>
              <a:off x="2986865" y="97211"/>
              <a:ext cx="696877" cy="69687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4" name="Google Shape;307;p12">
              <a:extLst>
                <a:ext uri="{FF2B5EF4-FFF2-40B4-BE49-F238E27FC236}">
                  <a16:creationId xmlns:a16="http://schemas.microsoft.com/office/drawing/2014/main" id="{EFACA58E-6E51-5F9A-D0D8-280F5090A9D7}"/>
                </a:ext>
              </a:extLst>
            </p:cNvPr>
            <p:cNvSpPr txBox="1"/>
            <p:nvPr/>
          </p:nvSpPr>
          <p:spPr>
            <a:xfrm>
              <a:off x="3088920" y="199266"/>
              <a:ext cx="492767" cy="49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nl-NL" sz="700" b="0" i="0" u="none" strike="noStrike" cap="none">
                  <a:solidFill>
                    <a:schemeClr val="l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Plus Jakarta Sans"/>
                  <a:sym typeface="Plus Jakarta Sans"/>
                </a:rPr>
                <a:t>Implementeren</a:t>
              </a:r>
              <a:endParaRPr sz="700" b="0" i="0" u="none" strike="noStrike" cap="none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lus Jakarta Sans"/>
                <a:sym typeface="Plus Jakart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85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Cirkelstad Zuid-Holland – Het Nieuwe Normaal</a:t>
            </a:r>
          </a:p>
        </p:txBody>
      </p:sp>
      <p:pic>
        <p:nvPicPr>
          <p:cNvPr id="1026" name="Picture 2" descr="Handreiking Cirkelstad Zuid-Holland: 'Laten zien dat circulair bouwen  gewoon kan' - Cirkelstad">
            <a:extLst>
              <a:ext uri="{FF2B5EF4-FFF2-40B4-BE49-F238E27FC236}">
                <a16:creationId xmlns:a16="http://schemas.microsoft.com/office/drawing/2014/main" id="{43B79F95-89E7-D8F4-1C72-E624C3E5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0" y="2014835"/>
            <a:ext cx="5935330" cy="33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plant, huis, schermopname&#10;&#10;Automatisch gegenereerde beschrijving">
            <a:extLst>
              <a:ext uri="{FF2B5EF4-FFF2-40B4-BE49-F238E27FC236}">
                <a16:creationId xmlns:a16="http://schemas.microsoft.com/office/drawing/2014/main" id="{713A39A8-C881-69A9-D910-F707FBD3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302" y="1350746"/>
            <a:ext cx="3126971" cy="4479062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23DB6D2F-B980-D2CB-B5C2-17490DD6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786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Kick off 22 juni! </a:t>
            </a:r>
          </a:p>
          <a:p>
            <a:pPr marL="0" indent="0">
              <a:buNone/>
            </a:pPr>
            <a:r>
              <a:rPr lang="nl-NL" dirty="0"/>
              <a:t>			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14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D3F"/>
      </a:accent1>
      <a:accent2>
        <a:srgbClr val="FFBF25"/>
      </a:accent2>
      <a:accent3>
        <a:srgbClr val="00A199"/>
      </a:accent3>
      <a:accent4>
        <a:srgbClr val="FF4F2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8E3E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252</Words>
  <Application>Microsoft Macintosh PowerPoint</Application>
  <PresentationFormat>Breedbeeld</PresentationFormat>
  <Paragraphs>115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Wingdings</vt:lpstr>
      <vt:lpstr>Quicksand</vt:lpstr>
      <vt:lpstr>Source Sans Pro Light</vt:lpstr>
      <vt:lpstr>Source Sans Pro</vt:lpstr>
      <vt:lpstr>Source Sans Pro Semibold</vt:lpstr>
      <vt:lpstr>Calibri</vt:lpstr>
      <vt:lpstr>Office-thema</vt:lpstr>
      <vt:lpstr>Implementatie</vt:lpstr>
      <vt:lpstr>HNN: een gedragen raamwerk voor circulair bouwen</vt:lpstr>
      <vt:lpstr>PowerPoint-presentatie</vt:lpstr>
      <vt:lpstr>Van praten, naar begrijpen, naar doen</vt:lpstr>
      <vt:lpstr>Het Nieuwe Normaal Provincie Zuid-Holland </vt:lpstr>
      <vt:lpstr>Programma Het Nieuwe Normaal Provincie Zuid-Holland</vt:lpstr>
      <vt:lpstr>Inspireren | activeren | implementeren</vt:lpstr>
      <vt:lpstr>Inspireren | activeren | implementeren</vt:lpstr>
      <vt:lpstr>Cirkelstad Zuid-Holland – Het Nieuwe Normaal</vt:lpstr>
      <vt:lpstr>Inspireren | activeren | implementeren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Kaj van Leeuwen</dc:creator>
  <cp:lastModifiedBy>Fien Peters</cp:lastModifiedBy>
  <cp:revision>199</cp:revision>
  <cp:lastPrinted>2019-03-29T19:20:42Z</cp:lastPrinted>
  <dcterms:created xsi:type="dcterms:W3CDTF">2016-11-14T17:15:07Z</dcterms:created>
  <dcterms:modified xsi:type="dcterms:W3CDTF">2023-06-13T07:50:39Z</dcterms:modified>
</cp:coreProperties>
</file>