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7" r:id="rId5"/>
    <p:sldId id="313" r:id="rId6"/>
    <p:sldId id="329" r:id="rId7"/>
    <p:sldId id="330" r:id="rId8"/>
    <p:sldId id="331" r:id="rId9"/>
    <p:sldId id="338" r:id="rId10"/>
    <p:sldId id="339" r:id="rId11"/>
    <p:sldId id="337" r:id="rId12"/>
  </p:sldIdLst>
  <p:sldSz cx="5765800" cy="3244850"/>
  <p:notesSz cx="5765800" cy="3244850"/>
  <p:defaultTextStyle>
    <a:defPPr>
      <a:defRPr kern="0"/>
    </a:defPPr>
  </p:defaultTextStyle>
  <p:extLst>
    <p:ext uri="{521415D9-36F7-43E2-AB2F-B90AF26B5E84}">
      <p14:sectionLst xmlns:p14="http://schemas.microsoft.com/office/powerpoint/2010/main">
        <p14:section name="Algemene dia's" id="{936527F8-1437-43CB-88EE-444FB04CB8BD}">
          <p14:sldIdLst>
            <p14:sldId id="257"/>
            <p14:sldId id="313"/>
            <p14:sldId id="329"/>
            <p14:sldId id="330"/>
            <p14:sldId id="331"/>
            <p14:sldId id="338"/>
            <p14:sldId id="339"/>
            <p14:sldId id="337"/>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8D20E9-CD5B-CE33-681F-D1BD92D81AC4}" name="Olivier Sinck" initials="OS" userId="S::osinck@tudelft.nl::ecd8a13d-58a2-4b28-a93a-298beb6647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55"/>
    <a:srgbClr val="75A1A4"/>
    <a:srgbClr val="39642F"/>
    <a:srgbClr val="E9C300"/>
    <a:srgbClr val="709447"/>
    <a:srgbClr val="C8DFEE"/>
    <a:srgbClr val="FEFEFF"/>
    <a:srgbClr val="C3C10A"/>
    <a:srgbClr val="B9B8B1"/>
    <a:srgbClr val="F0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F0C1B-D39B-4EA3-8F36-4C17FE40D210}" v="291" dt="2023-06-12T20:40:10.6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99" d="100"/>
          <a:sy n="199" d="100"/>
        </p:scale>
        <p:origin x="140" y="108"/>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er Sinck" userId="ecd8a13d-58a2-4b28-a93a-298beb664713" providerId="ADAL" clId="{162F0C1B-D39B-4EA3-8F36-4C17FE40D210}"/>
    <pc:docChg chg="undo redo custSel addSld delSld modSld sldOrd addSection delSection modSection">
      <pc:chgData name="Olivier Sinck" userId="ecd8a13d-58a2-4b28-a93a-298beb664713" providerId="ADAL" clId="{162F0C1B-D39B-4EA3-8F36-4C17FE40D210}" dt="2023-06-13T06:13:10.296" v="1360" actId="1076"/>
      <pc:docMkLst>
        <pc:docMk/>
      </pc:docMkLst>
      <pc:sldChg chg="modSp del mod">
        <pc:chgData name="Olivier Sinck" userId="ecd8a13d-58a2-4b28-a93a-298beb664713" providerId="ADAL" clId="{162F0C1B-D39B-4EA3-8F36-4C17FE40D210}" dt="2023-06-12T16:44:10.063" v="815" actId="47"/>
        <pc:sldMkLst>
          <pc:docMk/>
          <pc:sldMk cId="0" sldId="256"/>
        </pc:sldMkLst>
        <pc:spChg chg="mod">
          <ac:chgData name="Olivier Sinck" userId="ecd8a13d-58a2-4b28-a93a-298beb664713" providerId="ADAL" clId="{162F0C1B-D39B-4EA3-8F36-4C17FE40D210}" dt="2023-06-07T13:58:06.835" v="139" actId="121"/>
          <ac:spMkLst>
            <pc:docMk/>
            <pc:sldMk cId="0" sldId="256"/>
            <ac:spMk id="7" creationId="{00000000-0000-0000-0000-000000000000}"/>
          </ac:spMkLst>
        </pc:spChg>
      </pc:sldChg>
      <pc:sldChg chg="modSp add del mod">
        <pc:chgData name="Olivier Sinck" userId="ecd8a13d-58a2-4b28-a93a-298beb664713" providerId="ADAL" clId="{162F0C1B-D39B-4EA3-8F36-4C17FE40D210}" dt="2023-06-12T18:42:37.166" v="972" actId="20577"/>
        <pc:sldMkLst>
          <pc:docMk/>
          <pc:sldMk cId="0" sldId="257"/>
        </pc:sldMkLst>
        <pc:spChg chg="mod">
          <ac:chgData name="Olivier Sinck" userId="ecd8a13d-58a2-4b28-a93a-298beb664713" providerId="ADAL" clId="{162F0C1B-D39B-4EA3-8F36-4C17FE40D210}" dt="2023-06-12T18:42:37.166" v="972" actId="20577"/>
          <ac:spMkLst>
            <pc:docMk/>
            <pc:sldMk cId="0" sldId="257"/>
            <ac:spMk id="33" creationId="{40E33FDC-5891-FB4B-805C-3C33C47CA96C}"/>
          </ac:spMkLst>
        </pc:spChg>
      </pc:sldChg>
      <pc:sldChg chg="del">
        <pc:chgData name="Olivier Sinck" userId="ecd8a13d-58a2-4b28-a93a-298beb664713" providerId="ADAL" clId="{162F0C1B-D39B-4EA3-8F36-4C17FE40D210}" dt="2023-06-12T15:16:53.480" v="704" actId="18676"/>
        <pc:sldMkLst>
          <pc:docMk/>
          <pc:sldMk cId="0" sldId="273"/>
        </pc:sldMkLst>
      </pc:sldChg>
      <pc:sldChg chg="del">
        <pc:chgData name="Olivier Sinck" userId="ecd8a13d-58a2-4b28-a93a-298beb664713" providerId="ADAL" clId="{162F0C1B-D39B-4EA3-8F36-4C17FE40D210}" dt="2023-06-12T15:16:53.480" v="704" actId="18676"/>
        <pc:sldMkLst>
          <pc:docMk/>
          <pc:sldMk cId="1567721507" sldId="286"/>
        </pc:sldMkLst>
      </pc:sldChg>
      <pc:sldChg chg="del">
        <pc:chgData name="Olivier Sinck" userId="ecd8a13d-58a2-4b28-a93a-298beb664713" providerId="ADAL" clId="{162F0C1B-D39B-4EA3-8F36-4C17FE40D210}" dt="2023-06-12T15:16:53.480" v="704" actId="18676"/>
        <pc:sldMkLst>
          <pc:docMk/>
          <pc:sldMk cId="4283659211" sldId="287"/>
        </pc:sldMkLst>
      </pc:sldChg>
      <pc:sldChg chg="del">
        <pc:chgData name="Olivier Sinck" userId="ecd8a13d-58a2-4b28-a93a-298beb664713" providerId="ADAL" clId="{162F0C1B-D39B-4EA3-8F36-4C17FE40D210}" dt="2023-06-12T15:16:53.480" v="704" actId="18676"/>
        <pc:sldMkLst>
          <pc:docMk/>
          <pc:sldMk cId="2652946169" sldId="298"/>
        </pc:sldMkLst>
      </pc:sldChg>
      <pc:sldChg chg="del">
        <pc:chgData name="Olivier Sinck" userId="ecd8a13d-58a2-4b28-a93a-298beb664713" providerId="ADAL" clId="{162F0C1B-D39B-4EA3-8F36-4C17FE40D210}" dt="2023-06-12T15:16:53.480" v="704" actId="18676"/>
        <pc:sldMkLst>
          <pc:docMk/>
          <pc:sldMk cId="1835747942" sldId="299"/>
        </pc:sldMkLst>
      </pc:sldChg>
      <pc:sldChg chg="del">
        <pc:chgData name="Olivier Sinck" userId="ecd8a13d-58a2-4b28-a93a-298beb664713" providerId="ADAL" clId="{162F0C1B-D39B-4EA3-8F36-4C17FE40D210}" dt="2023-06-12T15:16:53.480" v="704" actId="18676"/>
        <pc:sldMkLst>
          <pc:docMk/>
          <pc:sldMk cId="541597661" sldId="300"/>
        </pc:sldMkLst>
      </pc:sldChg>
      <pc:sldChg chg="del">
        <pc:chgData name="Olivier Sinck" userId="ecd8a13d-58a2-4b28-a93a-298beb664713" providerId="ADAL" clId="{162F0C1B-D39B-4EA3-8F36-4C17FE40D210}" dt="2023-06-12T15:16:53.480" v="704" actId="18676"/>
        <pc:sldMkLst>
          <pc:docMk/>
          <pc:sldMk cId="1003541798" sldId="302"/>
        </pc:sldMkLst>
      </pc:sldChg>
      <pc:sldChg chg="del">
        <pc:chgData name="Olivier Sinck" userId="ecd8a13d-58a2-4b28-a93a-298beb664713" providerId="ADAL" clId="{162F0C1B-D39B-4EA3-8F36-4C17FE40D210}" dt="2023-06-12T15:16:53.480" v="704" actId="18676"/>
        <pc:sldMkLst>
          <pc:docMk/>
          <pc:sldMk cId="865052440" sldId="303"/>
        </pc:sldMkLst>
      </pc:sldChg>
      <pc:sldChg chg="del">
        <pc:chgData name="Olivier Sinck" userId="ecd8a13d-58a2-4b28-a93a-298beb664713" providerId="ADAL" clId="{162F0C1B-D39B-4EA3-8F36-4C17FE40D210}" dt="2023-06-12T15:16:53.480" v="704" actId="18676"/>
        <pc:sldMkLst>
          <pc:docMk/>
          <pc:sldMk cId="1170470192" sldId="304"/>
        </pc:sldMkLst>
      </pc:sldChg>
      <pc:sldChg chg="del">
        <pc:chgData name="Olivier Sinck" userId="ecd8a13d-58a2-4b28-a93a-298beb664713" providerId="ADAL" clId="{162F0C1B-D39B-4EA3-8F36-4C17FE40D210}" dt="2023-06-12T15:16:53.480" v="704" actId="18676"/>
        <pc:sldMkLst>
          <pc:docMk/>
          <pc:sldMk cId="440173542" sldId="305"/>
        </pc:sldMkLst>
      </pc:sldChg>
      <pc:sldChg chg="del">
        <pc:chgData name="Olivier Sinck" userId="ecd8a13d-58a2-4b28-a93a-298beb664713" providerId="ADAL" clId="{162F0C1B-D39B-4EA3-8F36-4C17FE40D210}" dt="2023-06-12T15:16:53.480" v="704" actId="18676"/>
        <pc:sldMkLst>
          <pc:docMk/>
          <pc:sldMk cId="1975182896" sldId="306"/>
        </pc:sldMkLst>
      </pc:sldChg>
      <pc:sldChg chg="del">
        <pc:chgData name="Olivier Sinck" userId="ecd8a13d-58a2-4b28-a93a-298beb664713" providerId="ADAL" clId="{162F0C1B-D39B-4EA3-8F36-4C17FE40D210}" dt="2023-06-12T15:16:53.480" v="704" actId="18676"/>
        <pc:sldMkLst>
          <pc:docMk/>
          <pc:sldMk cId="2397372848" sldId="307"/>
        </pc:sldMkLst>
      </pc:sldChg>
      <pc:sldChg chg="del">
        <pc:chgData name="Olivier Sinck" userId="ecd8a13d-58a2-4b28-a93a-298beb664713" providerId="ADAL" clId="{162F0C1B-D39B-4EA3-8F36-4C17FE40D210}" dt="2023-06-12T15:16:53.480" v="704" actId="18676"/>
        <pc:sldMkLst>
          <pc:docMk/>
          <pc:sldMk cId="4100396904" sldId="308"/>
        </pc:sldMkLst>
      </pc:sldChg>
      <pc:sldChg chg="del">
        <pc:chgData name="Olivier Sinck" userId="ecd8a13d-58a2-4b28-a93a-298beb664713" providerId="ADAL" clId="{162F0C1B-D39B-4EA3-8F36-4C17FE40D210}" dt="2023-06-12T15:16:53.480" v="704" actId="18676"/>
        <pc:sldMkLst>
          <pc:docMk/>
          <pc:sldMk cId="1436695090" sldId="309"/>
        </pc:sldMkLst>
      </pc:sldChg>
      <pc:sldChg chg="del">
        <pc:chgData name="Olivier Sinck" userId="ecd8a13d-58a2-4b28-a93a-298beb664713" providerId="ADAL" clId="{162F0C1B-D39B-4EA3-8F36-4C17FE40D210}" dt="2023-06-12T15:16:53.480" v="704" actId="18676"/>
        <pc:sldMkLst>
          <pc:docMk/>
          <pc:sldMk cId="892518690" sldId="311"/>
        </pc:sldMkLst>
      </pc:sldChg>
      <pc:sldChg chg="addSp delSp modSp mod ord">
        <pc:chgData name="Olivier Sinck" userId="ecd8a13d-58a2-4b28-a93a-298beb664713" providerId="ADAL" clId="{162F0C1B-D39B-4EA3-8F36-4C17FE40D210}" dt="2023-06-12T15:12:58.696" v="679" actId="478"/>
        <pc:sldMkLst>
          <pc:docMk/>
          <pc:sldMk cId="2034847661" sldId="313"/>
        </pc:sldMkLst>
        <pc:spChg chg="add del mod">
          <ac:chgData name="Olivier Sinck" userId="ecd8a13d-58a2-4b28-a93a-298beb664713" providerId="ADAL" clId="{162F0C1B-D39B-4EA3-8F36-4C17FE40D210}" dt="2023-06-12T14:56:29.763" v="370" actId="478"/>
          <ac:spMkLst>
            <pc:docMk/>
            <pc:sldMk cId="2034847661" sldId="313"/>
            <ac:spMk id="2" creationId="{FCFAEEF6-DDA0-BE58-F129-DFC9F3CEBFD2}"/>
          </ac:spMkLst>
        </pc:spChg>
        <pc:spChg chg="add del mod">
          <ac:chgData name="Olivier Sinck" userId="ecd8a13d-58a2-4b28-a93a-298beb664713" providerId="ADAL" clId="{162F0C1B-D39B-4EA3-8F36-4C17FE40D210}" dt="2023-06-12T14:52:31.042" v="352"/>
          <ac:spMkLst>
            <pc:docMk/>
            <pc:sldMk cId="2034847661" sldId="313"/>
            <ac:spMk id="4" creationId="{B0C4D5EB-CA9A-B778-EC8F-3C66BA92C5E9}"/>
          </ac:spMkLst>
        </pc:spChg>
        <pc:spChg chg="add del mod">
          <ac:chgData name="Olivier Sinck" userId="ecd8a13d-58a2-4b28-a93a-298beb664713" providerId="ADAL" clId="{162F0C1B-D39B-4EA3-8F36-4C17FE40D210}" dt="2023-06-12T14:54:55.324" v="359" actId="11529"/>
          <ac:spMkLst>
            <pc:docMk/>
            <pc:sldMk cId="2034847661" sldId="313"/>
            <ac:spMk id="5" creationId="{9C6FFA13-798B-A860-420A-0F776803930A}"/>
          </ac:spMkLst>
        </pc:spChg>
        <pc:spChg chg="add del">
          <ac:chgData name="Olivier Sinck" userId="ecd8a13d-58a2-4b28-a93a-298beb664713" providerId="ADAL" clId="{162F0C1B-D39B-4EA3-8F36-4C17FE40D210}" dt="2023-06-12T14:55:19.185" v="362" actId="478"/>
          <ac:spMkLst>
            <pc:docMk/>
            <pc:sldMk cId="2034847661" sldId="313"/>
            <ac:spMk id="6" creationId="{697DCF73-3666-45A7-838C-3F5A8D10C939}"/>
          </ac:spMkLst>
        </pc:spChg>
        <pc:spChg chg="add mod">
          <ac:chgData name="Olivier Sinck" userId="ecd8a13d-58a2-4b28-a93a-298beb664713" providerId="ADAL" clId="{162F0C1B-D39B-4EA3-8F36-4C17FE40D210}" dt="2023-06-12T15:05:10.272" v="653" actId="1076"/>
          <ac:spMkLst>
            <pc:docMk/>
            <pc:sldMk cId="2034847661" sldId="313"/>
            <ac:spMk id="8" creationId="{57F0C75D-74B0-C0CA-E748-A9E7192F4C26}"/>
          </ac:spMkLst>
        </pc:spChg>
        <pc:spChg chg="mod">
          <ac:chgData name="Olivier Sinck" userId="ecd8a13d-58a2-4b28-a93a-298beb664713" providerId="ADAL" clId="{162F0C1B-D39B-4EA3-8F36-4C17FE40D210}" dt="2023-06-12T15:05:10.272" v="653" actId="1076"/>
          <ac:spMkLst>
            <pc:docMk/>
            <pc:sldMk cId="2034847661" sldId="313"/>
            <ac:spMk id="9" creationId="{6FB5244B-6A6C-90BD-BED4-6BA8D5C8B3E8}"/>
          </ac:spMkLst>
        </pc:spChg>
        <pc:spChg chg="mod">
          <ac:chgData name="Olivier Sinck" userId="ecd8a13d-58a2-4b28-a93a-298beb664713" providerId="ADAL" clId="{162F0C1B-D39B-4EA3-8F36-4C17FE40D210}" dt="2023-06-12T15:05:10.272" v="653" actId="1076"/>
          <ac:spMkLst>
            <pc:docMk/>
            <pc:sldMk cId="2034847661" sldId="313"/>
            <ac:spMk id="10" creationId="{0F990EF3-7C0B-E01E-8E97-92D617752499}"/>
          </ac:spMkLst>
        </pc:spChg>
        <pc:spChg chg="mod">
          <ac:chgData name="Olivier Sinck" userId="ecd8a13d-58a2-4b28-a93a-298beb664713" providerId="ADAL" clId="{162F0C1B-D39B-4EA3-8F36-4C17FE40D210}" dt="2023-06-12T15:05:10.272" v="653" actId="1076"/>
          <ac:spMkLst>
            <pc:docMk/>
            <pc:sldMk cId="2034847661" sldId="313"/>
            <ac:spMk id="11" creationId="{DCF8F8E6-3517-E98A-CE90-FCBA1BE63E08}"/>
          </ac:spMkLst>
        </pc:spChg>
        <pc:spChg chg="add mod">
          <ac:chgData name="Olivier Sinck" userId="ecd8a13d-58a2-4b28-a93a-298beb664713" providerId="ADAL" clId="{162F0C1B-D39B-4EA3-8F36-4C17FE40D210}" dt="2023-06-12T15:05:10.272" v="653" actId="1076"/>
          <ac:spMkLst>
            <pc:docMk/>
            <pc:sldMk cId="2034847661" sldId="313"/>
            <ac:spMk id="12" creationId="{7E087D37-8DD0-1E42-0044-355C2A501DAA}"/>
          </ac:spMkLst>
        </pc:spChg>
        <pc:spChg chg="add mod">
          <ac:chgData name="Olivier Sinck" userId="ecd8a13d-58a2-4b28-a93a-298beb664713" providerId="ADAL" clId="{162F0C1B-D39B-4EA3-8F36-4C17FE40D210}" dt="2023-06-12T15:05:10.272" v="653" actId="1076"/>
          <ac:spMkLst>
            <pc:docMk/>
            <pc:sldMk cId="2034847661" sldId="313"/>
            <ac:spMk id="13" creationId="{06FE3E82-3467-E671-75E0-03CD6C16FFC7}"/>
          </ac:spMkLst>
        </pc:spChg>
        <pc:spChg chg="add mod">
          <ac:chgData name="Olivier Sinck" userId="ecd8a13d-58a2-4b28-a93a-298beb664713" providerId="ADAL" clId="{162F0C1B-D39B-4EA3-8F36-4C17FE40D210}" dt="2023-06-12T15:05:10.272" v="653" actId="1076"/>
          <ac:spMkLst>
            <pc:docMk/>
            <pc:sldMk cId="2034847661" sldId="313"/>
            <ac:spMk id="14" creationId="{4B40BBA0-F044-9F32-D3C9-98C24700EE1C}"/>
          </ac:spMkLst>
        </pc:spChg>
        <pc:spChg chg="add del mod">
          <ac:chgData name="Olivier Sinck" userId="ecd8a13d-58a2-4b28-a93a-298beb664713" providerId="ADAL" clId="{162F0C1B-D39B-4EA3-8F36-4C17FE40D210}" dt="2023-06-12T15:01:08.197" v="458"/>
          <ac:spMkLst>
            <pc:docMk/>
            <pc:sldMk cId="2034847661" sldId="313"/>
            <ac:spMk id="15" creationId="{3B14F3E6-5F7A-AFE0-0561-07AAA2376945}"/>
          </ac:spMkLst>
        </pc:spChg>
        <pc:spChg chg="add mod">
          <ac:chgData name="Olivier Sinck" userId="ecd8a13d-58a2-4b28-a93a-298beb664713" providerId="ADAL" clId="{162F0C1B-D39B-4EA3-8F36-4C17FE40D210}" dt="2023-06-12T15:05:10.272" v="653" actId="1076"/>
          <ac:spMkLst>
            <pc:docMk/>
            <pc:sldMk cId="2034847661" sldId="313"/>
            <ac:spMk id="16" creationId="{15C54B72-E89D-396C-5038-29A1C22BB0E8}"/>
          </ac:spMkLst>
        </pc:spChg>
        <pc:spChg chg="add mod">
          <ac:chgData name="Olivier Sinck" userId="ecd8a13d-58a2-4b28-a93a-298beb664713" providerId="ADAL" clId="{162F0C1B-D39B-4EA3-8F36-4C17FE40D210}" dt="2023-06-12T15:05:10.272" v="653" actId="1076"/>
          <ac:spMkLst>
            <pc:docMk/>
            <pc:sldMk cId="2034847661" sldId="313"/>
            <ac:spMk id="17" creationId="{FA893DAD-1E25-FF9A-FE32-D7DFABCAFF77}"/>
          </ac:spMkLst>
        </pc:spChg>
        <pc:spChg chg="add del mod">
          <ac:chgData name="Olivier Sinck" userId="ecd8a13d-58a2-4b28-a93a-298beb664713" providerId="ADAL" clId="{162F0C1B-D39B-4EA3-8F36-4C17FE40D210}" dt="2023-06-12T15:12:58.696" v="679" actId="478"/>
          <ac:spMkLst>
            <pc:docMk/>
            <pc:sldMk cId="2034847661" sldId="313"/>
            <ac:spMk id="18" creationId="{C387A092-2F35-1692-F4D9-F0FD1CBBB5FB}"/>
          </ac:spMkLst>
        </pc:spChg>
        <pc:spChg chg="add del mod">
          <ac:chgData name="Olivier Sinck" userId="ecd8a13d-58a2-4b28-a93a-298beb664713" providerId="ADAL" clId="{162F0C1B-D39B-4EA3-8F36-4C17FE40D210}" dt="2023-06-12T15:12:56.764" v="678" actId="478"/>
          <ac:spMkLst>
            <pc:docMk/>
            <pc:sldMk cId="2034847661" sldId="313"/>
            <ac:spMk id="19" creationId="{A4CA33B2-3B60-24F6-41B8-89EA6234F51E}"/>
          </ac:spMkLst>
        </pc:spChg>
        <pc:spChg chg="add del mod">
          <ac:chgData name="Olivier Sinck" userId="ecd8a13d-58a2-4b28-a93a-298beb664713" providerId="ADAL" clId="{162F0C1B-D39B-4EA3-8F36-4C17FE40D210}" dt="2023-06-12T15:12:51.203" v="677" actId="478"/>
          <ac:spMkLst>
            <pc:docMk/>
            <pc:sldMk cId="2034847661" sldId="313"/>
            <ac:spMk id="20" creationId="{D80AA3CC-0C29-F88C-CBEF-F4FEA1BB119D}"/>
          </ac:spMkLst>
        </pc:spChg>
        <pc:picChg chg="add del">
          <ac:chgData name="Olivier Sinck" userId="ecd8a13d-58a2-4b28-a93a-298beb664713" providerId="ADAL" clId="{162F0C1B-D39B-4EA3-8F36-4C17FE40D210}" dt="2023-06-12T14:52:07.131" v="350"/>
          <ac:picMkLst>
            <pc:docMk/>
            <pc:sldMk cId="2034847661" sldId="313"/>
            <ac:picMk id="3" creationId="{E3977918-63F4-5217-1CBA-AA10082074C6}"/>
          </ac:picMkLst>
        </pc:picChg>
        <pc:picChg chg="add del">
          <ac:chgData name="Olivier Sinck" userId="ecd8a13d-58a2-4b28-a93a-298beb664713" providerId="ADAL" clId="{162F0C1B-D39B-4EA3-8F36-4C17FE40D210}" dt="2023-06-12T14:51:55.026" v="344" actId="478"/>
          <ac:picMkLst>
            <pc:docMk/>
            <pc:sldMk cId="2034847661" sldId="313"/>
            <ac:picMk id="1026" creationId="{528FCAE8-5CC5-528C-FD92-7269D43557DF}"/>
          </ac:picMkLst>
        </pc:picChg>
        <pc:picChg chg="add del mod">
          <ac:chgData name="Olivier Sinck" userId="ecd8a13d-58a2-4b28-a93a-298beb664713" providerId="ADAL" clId="{162F0C1B-D39B-4EA3-8F36-4C17FE40D210}" dt="2023-06-12T14:52:01.756" v="348"/>
          <ac:picMkLst>
            <pc:docMk/>
            <pc:sldMk cId="2034847661" sldId="313"/>
            <ac:picMk id="1028" creationId="{E200CD7F-51B3-419C-CC46-DE802E0BDC7C}"/>
          </ac:picMkLst>
        </pc:picChg>
        <pc:picChg chg="add del mod">
          <ac:chgData name="Olivier Sinck" userId="ecd8a13d-58a2-4b28-a93a-298beb664713" providerId="ADAL" clId="{162F0C1B-D39B-4EA3-8F36-4C17FE40D210}" dt="2023-06-12T14:55:19.988" v="363" actId="478"/>
          <ac:picMkLst>
            <pc:docMk/>
            <pc:sldMk cId="2034847661" sldId="313"/>
            <ac:picMk id="1030" creationId="{9BCFD79D-83FC-06DE-3980-251EA3607994}"/>
          </ac:picMkLst>
        </pc:picChg>
        <pc:picChg chg="add mod">
          <ac:chgData name="Olivier Sinck" userId="ecd8a13d-58a2-4b28-a93a-298beb664713" providerId="ADAL" clId="{162F0C1B-D39B-4EA3-8F36-4C17FE40D210}" dt="2023-06-12T14:59:24.298" v="378" actId="1076"/>
          <ac:picMkLst>
            <pc:docMk/>
            <pc:sldMk cId="2034847661" sldId="313"/>
            <ac:picMk id="1032" creationId="{7BF3E834-4C32-4EEE-6389-F62207CB99A4}"/>
          </ac:picMkLst>
        </pc:picChg>
      </pc:sldChg>
      <pc:sldChg chg="del">
        <pc:chgData name="Olivier Sinck" userId="ecd8a13d-58a2-4b28-a93a-298beb664713" providerId="ADAL" clId="{162F0C1B-D39B-4EA3-8F36-4C17FE40D210}" dt="2023-06-12T15:16:53.480" v="704" actId="18676"/>
        <pc:sldMkLst>
          <pc:docMk/>
          <pc:sldMk cId="3867950424" sldId="318"/>
        </pc:sldMkLst>
      </pc:sldChg>
      <pc:sldChg chg="del">
        <pc:chgData name="Olivier Sinck" userId="ecd8a13d-58a2-4b28-a93a-298beb664713" providerId="ADAL" clId="{162F0C1B-D39B-4EA3-8F36-4C17FE40D210}" dt="2023-06-12T15:16:53.480" v="704" actId="18676"/>
        <pc:sldMkLst>
          <pc:docMk/>
          <pc:sldMk cId="3428538532" sldId="319"/>
        </pc:sldMkLst>
      </pc:sldChg>
      <pc:sldChg chg="del">
        <pc:chgData name="Olivier Sinck" userId="ecd8a13d-58a2-4b28-a93a-298beb664713" providerId="ADAL" clId="{162F0C1B-D39B-4EA3-8F36-4C17FE40D210}" dt="2023-06-12T15:16:53.480" v="704" actId="18676"/>
        <pc:sldMkLst>
          <pc:docMk/>
          <pc:sldMk cId="828792816" sldId="321"/>
        </pc:sldMkLst>
      </pc:sldChg>
      <pc:sldChg chg="del">
        <pc:chgData name="Olivier Sinck" userId="ecd8a13d-58a2-4b28-a93a-298beb664713" providerId="ADAL" clId="{162F0C1B-D39B-4EA3-8F36-4C17FE40D210}" dt="2023-06-12T15:16:53.480" v="704" actId="18676"/>
        <pc:sldMkLst>
          <pc:docMk/>
          <pc:sldMk cId="1999446188" sldId="323"/>
        </pc:sldMkLst>
      </pc:sldChg>
      <pc:sldChg chg="del">
        <pc:chgData name="Olivier Sinck" userId="ecd8a13d-58a2-4b28-a93a-298beb664713" providerId="ADAL" clId="{162F0C1B-D39B-4EA3-8F36-4C17FE40D210}" dt="2023-06-12T15:16:53.480" v="704" actId="18676"/>
        <pc:sldMkLst>
          <pc:docMk/>
          <pc:sldMk cId="2524413787" sldId="324"/>
        </pc:sldMkLst>
      </pc:sldChg>
      <pc:sldChg chg="del">
        <pc:chgData name="Olivier Sinck" userId="ecd8a13d-58a2-4b28-a93a-298beb664713" providerId="ADAL" clId="{162F0C1B-D39B-4EA3-8F36-4C17FE40D210}" dt="2023-06-12T15:15:54.333" v="693" actId="47"/>
        <pc:sldMkLst>
          <pc:docMk/>
          <pc:sldMk cId="2229476482" sldId="326"/>
        </pc:sldMkLst>
      </pc:sldChg>
      <pc:sldChg chg="del">
        <pc:chgData name="Olivier Sinck" userId="ecd8a13d-58a2-4b28-a93a-298beb664713" providerId="ADAL" clId="{162F0C1B-D39B-4EA3-8F36-4C17FE40D210}" dt="2023-06-12T15:16:53.480" v="704" actId="18676"/>
        <pc:sldMkLst>
          <pc:docMk/>
          <pc:sldMk cId="4216298488" sldId="327"/>
        </pc:sldMkLst>
      </pc:sldChg>
      <pc:sldChg chg="del">
        <pc:chgData name="Olivier Sinck" userId="ecd8a13d-58a2-4b28-a93a-298beb664713" providerId="ADAL" clId="{162F0C1B-D39B-4EA3-8F36-4C17FE40D210}" dt="2023-06-12T15:16:53.480" v="704" actId="18676"/>
        <pc:sldMkLst>
          <pc:docMk/>
          <pc:sldMk cId="3921959849" sldId="328"/>
        </pc:sldMkLst>
      </pc:sldChg>
      <pc:sldChg chg="del">
        <pc:chgData name="Olivier Sinck" userId="ecd8a13d-58a2-4b28-a93a-298beb664713" providerId="ADAL" clId="{162F0C1B-D39B-4EA3-8F36-4C17FE40D210}" dt="2023-06-12T15:15:55.578" v="694" actId="47"/>
        <pc:sldMkLst>
          <pc:docMk/>
          <pc:sldMk cId="4239196432" sldId="332"/>
        </pc:sldMkLst>
      </pc:sldChg>
      <pc:sldChg chg="del">
        <pc:chgData name="Olivier Sinck" userId="ecd8a13d-58a2-4b28-a93a-298beb664713" providerId="ADAL" clId="{162F0C1B-D39B-4EA3-8F36-4C17FE40D210}" dt="2023-06-12T15:15:56.081" v="695" actId="47"/>
        <pc:sldMkLst>
          <pc:docMk/>
          <pc:sldMk cId="2590662379" sldId="333"/>
        </pc:sldMkLst>
      </pc:sldChg>
      <pc:sldChg chg="del">
        <pc:chgData name="Olivier Sinck" userId="ecd8a13d-58a2-4b28-a93a-298beb664713" providerId="ADAL" clId="{162F0C1B-D39B-4EA3-8F36-4C17FE40D210}" dt="2023-06-07T13:43:42.421" v="11" actId="47"/>
        <pc:sldMkLst>
          <pc:docMk/>
          <pc:sldMk cId="1787696059" sldId="334"/>
        </pc:sldMkLst>
      </pc:sldChg>
      <pc:sldChg chg="del">
        <pc:chgData name="Olivier Sinck" userId="ecd8a13d-58a2-4b28-a93a-298beb664713" providerId="ADAL" clId="{162F0C1B-D39B-4EA3-8F36-4C17FE40D210}" dt="2023-06-12T15:15:56.334" v="696" actId="47"/>
        <pc:sldMkLst>
          <pc:docMk/>
          <pc:sldMk cId="2895538060" sldId="335"/>
        </pc:sldMkLst>
      </pc:sldChg>
      <pc:sldChg chg="del">
        <pc:chgData name="Olivier Sinck" userId="ecd8a13d-58a2-4b28-a93a-298beb664713" providerId="ADAL" clId="{162F0C1B-D39B-4EA3-8F36-4C17FE40D210}" dt="2023-06-12T15:15:56.887" v="697" actId="47"/>
        <pc:sldMkLst>
          <pc:docMk/>
          <pc:sldMk cId="3981018064" sldId="336"/>
        </pc:sldMkLst>
      </pc:sldChg>
      <pc:sldChg chg="addSp delSp modSp mod addCm delCm">
        <pc:chgData name="Olivier Sinck" userId="ecd8a13d-58a2-4b28-a93a-298beb664713" providerId="ADAL" clId="{162F0C1B-D39B-4EA3-8F36-4C17FE40D210}" dt="2023-06-12T15:18:25.308" v="782"/>
        <pc:sldMkLst>
          <pc:docMk/>
          <pc:sldMk cId="1903247933" sldId="337"/>
        </pc:sldMkLst>
        <pc:spChg chg="mod">
          <ac:chgData name="Olivier Sinck" userId="ecd8a13d-58a2-4b28-a93a-298beb664713" providerId="ADAL" clId="{162F0C1B-D39B-4EA3-8F36-4C17FE40D210}" dt="2023-06-12T15:18:00.647" v="781" actId="14100"/>
          <ac:spMkLst>
            <pc:docMk/>
            <pc:sldMk cId="1903247933" sldId="337"/>
            <ac:spMk id="3" creationId="{24F52851-37E1-EC46-86DE-68E72B755BDB}"/>
          </ac:spMkLst>
        </pc:spChg>
        <pc:spChg chg="mod">
          <ac:chgData name="Olivier Sinck" userId="ecd8a13d-58a2-4b28-a93a-298beb664713" providerId="ADAL" clId="{162F0C1B-D39B-4EA3-8F36-4C17FE40D210}" dt="2023-06-12T15:17:39.210" v="780" actId="20577"/>
          <ac:spMkLst>
            <pc:docMk/>
            <pc:sldMk cId="1903247933" sldId="337"/>
            <ac:spMk id="4" creationId="{146E3798-D31B-8F41-A4D5-B932C072A5E4}"/>
          </ac:spMkLst>
        </pc:spChg>
        <pc:spChg chg="add del mod">
          <ac:chgData name="Olivier Sinck" userId="ecd8a13d-58a2-4b28-a93a-298beb664713" providerId="ADAL" clId="{162F0C1B-D39B-4EA3-8F36-4C17FE40D210}" dt="2023-06-12T15:12:35.091" v="676" actId="478"/>
          <ac:spMkLst>
            <pc:docMk/>
            <pc:sldMk cId="1903247933" sldId="337"/>
            <ac:spMk id="6" creationId="{3741B16A-6B31-06F3-BA21-E85E2A5351EA}"/>
          </ac:spMkLst>
        </pc:spChg>
        <pc:picChg chg="del">
          <ac:chgData name="Olivier Sinck" userId="ecd8a13d-58a2-4b28-a93a-298beb664713" providerId="ADAL" clId="{162F0C1B-D39B-4EA3-8F36-4C17FE40D210}" dt="2023-06-12T15:12:26.571" v="675" actId="478"/>
          <ac:picMkLst>
            <pc:docMk/>
            <pc:sldMk cId="1903247933" sldId="337"/>
            <ac:picMk id="2" creationId="{080835DE-5010-B75A-6F13-3A817E3D3246}"/>
          </ac:picMkLst>
        </pc:picChg>
        <pc:extLst>
          <p:ext xmlns:p="http://schemas.openxmlformats.org/presentationml/2006/main" uri="{D6D511B9-2390-475A-947B-AFAB55BFBCF1}">
            <pc226:cmChg xmlns:pc226="http://schemas.microsoft.com/office/powerpoint/2022/06/main/command" chg="add del">
              <pc226:chgData name="Olivier Sinck" userId="ecd8a13d-58a2-4b28-a93a-298beb664713" providerId="ADAL" clId="{162F0C1B-D39B-4EA3-8F36-4C17FE40D210}" dt="2023-06-12T15:18:25.308" v="782"/>
              <pc2:cmMkLst xmlns:pc2="http://schemas.microsoft.com/office/powerpoint/2019/9/main/command">
                <pc:docMk/>
                <pc:sldMk cId="1903247933" sldId="337"/>
                <pc2:cmMk id="{07D3763F-3DC1-4931-BE05-6AE8546C5B77}"/>
              </pc2:cmMkLst>
            </pc226:cmChg>
          </p:ext>
        </pc:extLst>
      </pc:sldChg>
      <pc:sldChg chg="addSp delSp modSp mod setBg addCm delCm modCm">
        <pc:chgData name="Olivier Sinck" userId="ecd8a13d-58a2-4b28-a93a-298beb664713" providerId="ADAL" clId="{162F0C1B-D39B-4EA3-8F36-4C17FE40D210}" dt="2023-06-12T20:14:33.872" v="1172" actId="207"/>
        <pc:sldMkLst>
          <pc:docMk/>
          <pc:sldMk cId="2278421553" sldId="338"/>
        </pc:sldMkLst>
        <pc:spChg chg="mod">
          <ac:chgData name="Olivier Sinck" userId="ecd8a13d-58a2-4b28-a93a-298beb664713" providerId="ADAL" clId="{162F0C1B-D39B-4EA3-8F36-4C17FE40D210}" dt="2023-06-12T15:21:16.849" v="810" actId="20577"/>
          <ac:spMkLst>
            <pc:docMk/>
            <pc:sldMk cId="2278421553" sldId="338"/>
            <ac:spMk id="2" creationId="{8F4C2B36-6D14-0745-8806-9F73F3EDD4AD}"/>
          </ac:spMkLst>
        </pc:spChg>
        <pc:spChg chg="add del mod">
          <ac:chgData name="Olivier Sinck" userId="ecd8a13d-58a2-4b28-a93a-298beb664713" providerId="ADAL" clId="{162F0C1B-D39B-4EA3-8F36-4C17FE40D210}" dt="2023-06-12T14:21:31.104" v="196" actId="478"/>
          <ac:spMkLst>
            <pc:docMk/>
            <pc:sldMk cId="2278421553" sldId="338"/>
            <ac:spMk id="4" creationId="{6DB2A2B5-B285-7382-B8A5-BE6934B288CE}"/>
          </ac:spMkLst>
        </pc:spChg>
        <pc:spChg chg="add del mod">
          <ac:chgData name="Olivier Sinck" userId="ecd8a13d-58a2-4b28-a93a-298beb664713" providerId="ADAL" clId="{162F0C1B-D39B-4EA3-8F36-4C17FE40D210}" dt="2023-06-12T14:06:21.951" v="153"/>
          <ac:spMkLst>
            <pc:docMk/>
            <pc:sldMk cId="2278421553" sldId="338"/>
            <ac:spMk id="6" creationId="{F1E983D7-7391-E1E6-4E02-FBF011744CED}"/>
          </ac:spMkLst>
        </pc:spChg>
        <pc:spChg chg="add del mod">
          <ac:chgData name="Olivier Sinck" userId="ecd8a13d-58a2-4b28-a93a-298beb664713" providerId="ADAL" clId="{162F0C1B-D39B-4EA3-8F36-4C17FE40D210}" dt="2023-06-12T14:09:26.372" v="163"/>
          <ac:spMkLst>
            <pc:docMk/>
            <pc:sldMk cId="2278421553" sldId="338"/>
            <ac:spMk id="8" creationId="{33FACEB4-78E4-EDE2-4BD5-73C7986265CD}"/>
          </ac:spMkLst>
        </pc:spChg>
        <pc:spChg chg="add del mod">
          <ac:chgData name="Olivier Sinck" userId="ecd8a13d-58a2-4b28-a93a-298beb664713" providerId="ADAL" clId="{162F0C1B-D39B-4EA3-8F36-4C17FE40D210}" dt="2023-06-12T14:21:30.558" v="195" actId="478"/>
          <ac:spMkLst>
            <pc:docMk/>
            <pc:sldMk cId="2278421553" sldId="338"/>
            <ac:spMk id="10" creationId="{37F659C1-9FA8-FFDD-5A2D-DA0C3F1D0937}"/>
          </ac:spMkLst>
        </pc:spChg>
        <pc:spChg chg="add del mod">
          <ac:chgData name="Olivier Sinck" userId="ecd8a13d-58a2-4b28-a93a-298beb664713" providerId="ADAL" clId="{162F0C1B-D39B-4EA3-8F36-4C17FE40D210}" dt="2023-06-12T14:13:11.728" v="174"/>
          <ac:spMkLst>
            <pc:docMk/>
            <pc:sldMk cId="2278421553" sldId="338"/>
            <ac:spMk id="12" creationId="{BE5DE42F-EC23-4877-04E0-8F9BA820AC14}"/>
          </ac:spMkLst>
        </pc:spChg>
        <pc:spChg chg="add del mod">
          <ac:chgData name="Olivier Sinck" userId="ecd8a13d-58a2-4b28-a93a-298beb664713" providerId="ADAL" clId="{162F0C1B-D39B-4EA3-8F36-4C17FE40D210}" dt="2023-06-12T14:21:30.106" v="194" actId="478"/>
          <ac:spMkLst>
            <pc:docMk/>
            <pc:sldMk cId="2278421553" sldId="338"/>
            <ac:spMk id="15" creationId="{3D551C80-3BCC-A946-84F4-457A20A6FE72}"/>
          </ac:spMkLst>
        </pc:spChg>
        <pc:spChg chg="add del mod">
          <ac:chgData name="Olivier Sinck" userId="ecd8a13d-58a2-4b28-a93a-298beb664713" providerId="ADAL" clId="{162F0C1B-D39B-4EA3-8F36-4C17FE40D210}" dt="2023-06-12T14:21:31.702" v="197" actId="478"/>
          <ac:spMkLst>
            <pc:docMk/>
            <pc:sldMk cId="2278421553" sldId="338"/>
            <ac:spMk id="20" creationId="{A698EA44-6B58-B2BB-6982-6C7E8DD56A4F}"/>
          </ac:spMkLst>
        </pc:spChg>
        <pc:spChg chg="add del mod">
          <ac:chgData name="Olivier Sinck" userId="ecd8a13d-58a2-4b28-a93a-298beb664713" providerId="ADAL" clId="{162F0C1B-D39B-4EA3-8F36-4C17FE40D210}" dt="2023-06-12T14:13:21.552" v="180"/>
          <ac:spMkLst>
            <pc:docMk/>
            <pc:sldMk cId="2278421553" sldId="338"/>
            <ac:spMk id="26" creationId="{76B85DC5-FA08-ACAB-2C76-A9E8A9465905}"/>
          </ac:spMkLst>
        </pc:spChg>
        <pc:spChg chg="add del mod">
          <ac:chgData name="Olivier Sinck" userId="ecd8a13d-58a2-4b28-a93a-298beb664713" providerId="ADAL" clId="{162F0C1B-D39B-4EA3-8F36-4C17FE40D210}" dt="2023-06-12T14:21:29.327" v="193" actId="478"/>
          <ac:spMkLst>
            <pc:docMk/>
            <pc:sldMk cId="2278421553" sldId="338"/>
            <ac:spMk id="31" creationId="{E673AA19-B9D7-31A1-8F84-8136BF77A2B5}"/>
          </ac:spMkLst>
        </pc:spChg>
        <pc:spChg chg="add del mod">
          <ac:chgData name="Olivier Sinck" userId="ecd8a13d-58a2-4b28-a93a-298beb664713" providerId="ADAL" clId="{162F0C1B-D39B-4EA3-8F36-4C17FE40D210}" dt="2023-06-12T14:20:52.594" v="192" actId="767"/>
          <ac:spMkLst>
            <pc:docMk/>
            <pc:sldMk cId="2278421553" sldId="338"/>
            <ac:spMk id="32" creationId="{263B1765-B924-B823-8051-FA52216FCA3B}"/>
          </ac:spMkLst>
        </pc:spChg>
        <pc:spChg chg="add del mod">
          <ac:chgData name="Olivier Sinck" userId="ecd8a13d-58a2-4b28-a93a-298beb664713" providerId="ADAL" clId="{162F0C1B-D39B-4EA3-8F36-4C17FE40D210}" dt="2023-06-12T14:22:05.091" v="205"/>
          <ac:spMkLst>
            <pc:docMk/>
            <pc:sldMk cId="2278421553" sldId="338"/>
            <ac:spMk id="34" creationId="{C66E7A7D-FFF9-168C-8ACA-1554B4E78FC3}"/>
          </ac:spMkLst>
        </pc:spChg>
        <pc:spChg chg="add del mod">
          <ac:chgData name="Olivier Sinck" userId="ecd8a13d-58a2-4b28-a93a-298beb664713" providerId="ADAL" clId="{162F0C1B-D39B-4EA3-8F36-4C17FE40D210}" dt="2023-06-12T14:22:55.101" v="211" actId="478"/>
          <ac:spMkLst>
            <pc:docMk/>
            <pc:sldMk cId="2278421553" sldId="338"/>
            <ac:spMk id="37" creationId="{B6DA159A-ADC3-6686-B38A-10D8A6EDFD11}"/>
          </ac:spMkLst>
        </pc:spChg>
        <pc:spChg chg="add del mod">
          <ac:chgData name="Olivier Sinck" userId="ecd8a13d-58a2-4b28-a93a-298beb664713" providerId="ADAL" clId="{162F0C1B-D39B-4EA3-8F36-4C17FE40D210}" dt="2023-06-12T14:47:37.563" v="215" actId="478"/>
          <ac:spMkLst>
            <pc:docMk/>
            <pc:sldMk cId="2278421553" sldId="338"/>
            <ac:spMk id="38" creationId="{A4ACB9B8-57C2-30EA-3F79-BAD4115AA361}"/>
          </ac:spMkLst>
        </pc:spChg>
        <pc:spChg chg="add mod">
          <ac:chgData name="Olivier Sinck" userId="ecd8a13d-58a2-4b28-a93a-298beb664713" providerId="ADAL" clId="{162F0C1B-D39B-4EA3-8F36-4C17FE40D210}" dt="2023-06-12T20:14:09.740" v="1167" actId="207"/>
          <ac:spMkLst>
            <pc:docMk/>
            <pc:sldMk cId="2278421553" sldId="338"/>
            <ac:spMk id="39" creationId="{4217FBAA-4DAD-A404-F2E5-7865E5BC8D3C}"/>
          </ac:spMkLst>
        </pc:spChg>
        <pc:spChg chg="add mod">
          <ac:chgData name="Olivier Sinck" userId="ecd8a13d-58a2-4b28-a93a-298beb664713" providerId="ADAL" clId="{162F0C1B-D39B-4EA3-8F36-4C17FE40D210}" dt="2023-06-12T14:49:39.860" v="298" actId="122"/>
          <ac:spMkLst>
            <pc:docMk/>
            <pc:sldMk cId="2278421553" sldId="338"/>
            <ac:spMk id="40" creationId="{5D51DAE1-1EA6-925D-B192-2F7CE5D9DB59}"/>
          </ac:spMkLst>
        </pc:spChg>
        <pc:spChg chg="add mod">
          <ac:chgData name="Olivier Sinck" userId="ecd8a13d-58a2-4b28-a93a-298beb664713" providerId="ADAL" clId="{162F0C1B-D39B-4EA3-8F36-4C17FE40D210}" dt="2023-06-12T20:14:33.872" v="1172" actId="207"/>
          <ac:spMkLst>
            <pc:docMk/>
            <pc:sldMk cId="2278421553" sldId="338"/>
            <ac:spMk id="41" creationId="{6E4F9C6B-A0F9-5ACF-B45F-E14E5611DD64}"/>
          </ac:spMkLst>
        </pc:spChg>
        <pc:spChg chg="add mod">
          <ac:chgData name="Olivier Sinck" userId="ecd8a13d-58a2-4b28-a93a-298beb664713" providerId="ADAL" clId="{162F0C1B-D39B-4EA3-8F36-4C17FE40D210}" dt="2023-06-12T20:14:25.089" v="1169" actId="207"/>
          <ac:spMkLst>
            <pc:docMk/>
            <pc:sldMk cId="2278421553" sldId="338"/>
            <ac:spMk id="42" creationId="{65DB9D46-A612-1DC6-64DF-02A26D33C757}"/>
          </ac:spMkLst>
        </pc:spChg>
        <pc:spChg chg="add mod">
          <ac:chgData name="Olivier Sinck" userId="ecd8a13d-58a2-4b28-a93a-298beb664713" providerId="ADAL" clId="{162F0C1B-D39B-4EA3-8F36-4C17FE40D210}" dt="2023-06-12T20:14:20.305" v="1168" actId="207"/>
          <ac:spMkLst>
            <pc:docMk/>
            <pc:sldMk cId="2278421553" sldId="338"/>
            <ac:spMk id="43" creationId="{79D26EA3-4232-4518-0950-CB6E1E253461}"/>
          </ac:spMkLst>
        </pc:spChg>
        <pc:spChg chg="add mod">
          <ac:chgData name="Olivier Sinck" userId="ecd8a13d-58a2-4b28-a93a-298beb664713" providerId="ADAL" clId="{162F0C1B-D39B-4EA3-8F36-4C17FE40D210}" dt="2023-06-12T20:14:30.924" v="1171" actId="207"/>
          <ac:spMkLst>
            <pc:docMk/>
            <pc:sldMk cId="2278421553" sldId="338"/>
            <ac:spMk id="44" creationId="{7491CEFF-16E1-0C38-A0A3-DFB585A01CF8}"/>
          </ac:spMkLst>
        </pc:spChg>
        <pc:spChg chg="add del mod">
          <ac:chgData name="Olivier Sinck" userId="ecd8a13d-58a2-4b28-a93a-298beb664713" providerId="ADAL" clId="{162F0C1B-D39B-4EA3-8F36-4C17FE40D210}" dt="2023-06-12T15:07:18.481" v="656"/>
          <ac:spMkLst>
            <pc:docMk/>
            <pc:sldMk cId="2278421553" sldId="338"/>
            <ac:spMk id="46" creationId="{7090D7B3-174D-CEBE-3E8F-0B4FEF026EF2}"/>
          </ac:spMkLst>
        </pc:spChg>
        <pc:spChg chg="add del mod">
          <ac:chgData name="Olivier Sinck" userId="ecd8a13d-58a2-4b28-a93a-298beb664713" providerId="ADAL" clId="{162F0C1B-D39B-4EA3-8F36-4C17FE40D210}" dt="2023-06-12T15:16:30.808" v="701"/>
          <ac:spMkLst>
            <pc:docMk/>
            <pc:sldMk cId="2278421553" sldId="338"/>
            <ac:spMk id="50" creationId="{E44CB472-BDD4-4241-4001-029151B85B14}"/>
          </ac:spMkLst>
        </pc:spChg>
        <pc:picChg chg="add del mod">
          <ac:chgData name="Olivier Sinck" userId="ecd8a13d-58a2-4b28-a93a-298beb664713" providerId="ADAL" clId="{162F0C1B-D39B-4EA3-8F36-4C17FE40D210}" dt="2023-06-12T14:09:45.657" v="169" actId="478"/>
          <ac:picMkLst>
            <pc:docMk/>
            <pc:sldMk cId="2278421553" sldId="338"/>
            <ac:picMk id="3" creationId="{2A04F41A-2729-E606-F2B6-2EB599B173B7}"/>
          </ac:picMkLst>
        </pc:picChg>
        <pc:picChg chg="add del mod">
          <ac:chgData name="Olivier Sinck" userId="ecd8a13d-58a2-4b28-a93a-298beb664713" providerId="ADAL" clId="{162F0C1B-D39B-4EA3-8F36-4C17FE40D210}" dt="2023-06-12T14:09:17.250" v="155"/>
          <ac:picMkLst>
            <pc:docMk/>
            <pc:sldMk cId="2278421553" sldId="338"/>
            <ac:picMk id="7" creationId="{22A86589-1C8B-EF0E-F42A-8916DAFC24EA}"/>
          </ac:picMkLst>
        </pc:picChg>
        <pc:picChg chg="add del mod">
          <ac:chgData name="Olivier Sinck" userId="ecd8a13d-58a2-4b28-a93a-298beb664713" providerId="ADAL" clId="{162F0C1B-D39B-4EA3-8F36-4C17FE40D210}" dt="2023-06-12T14:09:19.377" v="157"/>
          <ac:picMkLst>
            <pc:docMk/>
            <pc:sldMk cId="2278421553" sldId="338"/>
            <ac:picMk id="11" creationId="{993988B2-707D-3C80-7DDD-914EFB818DB7}"/>
          </ac:picMkLst>
        </pc:picChg>
        <pc:picChg chg="add del mod">
          <ac:chgData name="Olivier Sinck" userId="ecd8a13d-58a2-4b28-a93a-298beb664713" providerId="ADAL" clId="{162F0C1B-D39B-4EA3-8F36-4C17FE40D210}" dt="2023-06-12T14:09:24.568" v="162"/>
          <ac:picMkLst>
            <pc:docMk/>
            <pc:sldMk cId="2278421553" sldId="338"/>
            <ac:picMk id="14" creationId="{CA75AE73-4C03-E930-5B21-2C747F195FA1}"/>
          </ac:picMkLst>
        </pc:picChg>
        <pc:picChg chg="del">
          <ac:chgData name="Olivier Sinck" userId="ecd8a13d-58a2-4b28-a93a-298beb664713" providerId="ADAL" clId="{162F0C1B-D39B-4EA3-8F36-4C17FE40D210}" dt="2023-06-07T13:46:22.783" v="65" actId="478"/>
          <ac:picMkLst>
            <pc:docMk/>
            <pc:sldMk cId="2278421553" sldId="338"/>
            <ac:picMk id="14" creationId="{D07956E6-15B7-7243-8997-ABFB08AEE0F6}"/>
          </ac:picMkLst>
        </pc:picChg>
        <pc:picChg chg="del">
          <ac:chgData name="Olivier Sinck" userId="ecd8a13d-58a2-4b28-a93a-298beb664713" providerId="ADAL" clId="{162F0C1B-D39B-4EA3-8F36-4C17FE40D210}" dt="2023-06-12T15:07:16.558" v="655" actId="478"/>
          <ac:picMkLst>
            <pc:docMk/>
            <pc:sldMk cId="2278421553" sldId="338"/>
            <ac:picMk id="16" creationId="{2E66FFF0-D0A6-B94A-8861-9FC622A13866}"/>
          </ac:picMkLst>
        </pc:picChg>
        <pc:picChg chg="add mod modCrop">
          <ac:chgData name="Olivier Sinck" userId="ecd8a13d-58a2-4b28-a93a-298beb664713" providerId="ADAL" clId="{162F0C1B-D39B-4EA3-8F36-4C17FE40D210}" dt="2023-06-12T14:10:29.531" v="173" actId="18131"/>
          <ac:picMkLst>
            <pc:docMk/>
            <pc:sldMk cId="2278421553" sldId="338"/>
            <ac:picMk id="18" creationId="{32069F39-1C40-402D-5EC8-BC85484536F6}"/>
          </ac:picMkLst>
        </pc:picChg>
        <pc:picChg chg="del">
          <ac:chgData name="Olivier Sinck" userId="ecd8a13d-58a2-4b28-a93a-298beb664713" providerId="ADAL" clId="{162F0C1B-D39B-4EA3-8F36-4C17FE40D210}" dt="2023-06-07T13:46:19.448" v="64" actId="478"/>
          <ac:picMkLst>
            <pc:docMk/>
            <pc:sldMk cId="2278421553" sldId="338"/>
            <ac:picMk id="18" creationId="{EFD62984-82CD-EF46-85FC-9ABFA91C2CE9}"/>
          </ac:picMkLst>
        </pc:picChg>
        <pc:picChg chg="del">
          <ac:chgData name="Olivier Sinck" userId="ecd8a13d-58a2-4b28-a93a-298beb664713" providerId="ADAL" clId="{162F0C1B-D39B-4EA3-8F36-4C17FE40D210}" dt="2023-06-07T13:46:10.182" v="62" actId="478"/>
          <ac:picMkLst>
            <pc:docMk/>
            <pc:sldMk cId="2278421553" sldId="338"/>
            <ac:picMk id="20" creationId="{1F2C6042-AC33-5B41-B30D-315430860D28}"/>
          </ac:picMkLst>
        </pc:picChg>
        <pc:picChg chg="mod">
          <ac:chgData name="Olivier Sinck" userId="ecd8a13d-58a2-4b28-a93a-298beb664713" providerId="ADAL" clId="{162F0C1B-D39B-4EA3-8F36-4C17FE40D210}" dt="2023-06-12T14:10:04.161" v="172" actId="1076"/>
          <ac:picMkLst>
            <pc:docMk/>
            <pc:sldMk cId="2278421553" sldId="338"/>
            <ac:picMk id="22" creationId="{AF799165-6DD9-884C-9A23-3B7A750F5A1A}"/>
          </ac:picMkLst>
        </pc:picChg>
        <pc:picChg chg="add del mod">
          <ac:chgData name="Olivier Sinck" userId="ecd8a13d-58a2-4b28-a93a-298beb664713" providerId="ADAL" clId="{162F0C1B-D39B-4EA3-8F36-4C17FE40D210}" dt="2023-06-12T14:13:22.624" v="182" actId="478"/>
          <ac:picMkLst>
            <pc:docMk/>
            <pc:sldMk cId="2278421553" sldId="338"/>
            <ac:picMk id="23" creationId="{F3BEF2E9-B46D-EFB4-C265-BA7AFF8FD516}"/>
          </ac:picMkLst>
        </pc:picChg>
        <pc:picChg chg="del">
          <ac:chgData name="Olivier Sinck" userId="ecd8a13d-58a2-4b28-a93a-298beb664713" providerId="ADAL" clId="{162F0C1B-D39B-4EA3-8F36-4C17FE40D210}" dt="2023-06-12T14:22:01.559" v="204" actId="478"/>
          <ac:picMkLst>
            <pc:docMk/>
            <pc:sldMk cId="2278421553" sldId="338"/>
            <ac:picMk id="24" creationId="{AC2B8025-2611-174A-A836-552E4AC68095}"/>
          </ac:picMkLst>
        </pc:picChg>
        <pc:picChg chg="del">
          <ac:chgData name="Olivier Sinck" userId="ecd8a13d-58a2-4b28-a93a-298beb664713" providerId="ADAL" clId="{162F0C1B-D39B-4EA3-8F36-4C17FE40D210}" dt="2023-06-07T13:46:25.150" v="66" actId="478"/>
          <ac:picMkLst>
            <pc:docMk/>
            <pc:sldMk cId="2278421553" sldId="338"/>
            <ac:picMk id="26" creationId="{60B8594A-560C-4045-866F-EEAE9B808D01}"/>
          </ac:picMkLst>
        </pc:picChg>
        <pc:picChg chg="del mod">
          <ac:chgData name="Olivier Sinck" userId="ecd8a13d-58a2-4b28-a93a-298beb664713" providerId="ADAL" clId="{162F0C1B-D39B-4EA3-8F36-4C17FE40D210}" dt="2023-06-12T14:13:13.945" v="177" actId="478"/>
          <ac:picMkLst>
            <pc:docMk/>
            <pc:sldMk cId="2278421553" sldId="338"/>
            <ac:picMk id="28" creationId="{9456FD98-E50B-EB44-BCD0-9C519FC5BBFD}"/>
          </ac:picMkLst>
        </pc:picChg>
        <pc:picChg chg="add mod modCrop">
          <ac:chgData name="Olivier Sinck" userId="ecd8a13d-58a2-4b28-a93a-298beb664713" providerId="ADAL" clId="{162F0C1B-D39B-4EA3-8F36-4C17FE40D210}" dt="2023-06-12T14:13:35.334" v="185" actId="18131"/>
          <ac:picMkLst>
            <pc:docMk/>
            <pc:sldMk cId="2278421553" sldId="338"/>
            <ac:picMk id="29" creationId="{2944D608-C87A-2D0B-952D-0456B4AAA8A3}"/>
          </ac:picMkLst>
        </pc:picChg>
        <pc:picChg chg="del">
          <ac:chgData name="Olivier Sinck" userId="ecd8a13d-58a2-4b28-a93a-298beb664713" providerId="ADAL" clId="{162F0C1B-D39B-4EA3-8F36-4C17FE40D210}" dt="2023-06-07T13:46:09.165" v="61" actId="478"/>
          <ac:picMkLst>
            <pc:docMk/>
            <pc:sldMk cId="2278421553" sldId="338"/>
            <ac:picMk id="30" creationId="{516F5883-BCFA-6C46-B7D0-70A3EF52F1F1}"/>
          </ac:picMkLst>
        </pc:picChg>
        <pc:picChg chg="del">
          <ac:chgData name="Olivier Sinck" userId="ecd8a13d-58a2-4b28-a93a-298beb664713" providerId="ADAL" clId="{162F0C1B-D39B-4EA3-8F36-4C17FE40D210}" dt="2023-06-07T13:46:10.484" v="63" actId="478"/>
          <ac:picMkLst>
            <pc:docMk/>
            <pc:sldMk cId="2278421553" sldId="338"/>
            <ac:picMk id="32" creationId="{84BE4D71-506A-954C-A5D5-1A30280FB7F2}"/>
          </ac:picMkLst>
        </pc:picChg>
        <pc:picChg chg="add mod">
          <ac:chgData name="Olivier Sinck" userId="ecd8a13d-58a2-4b28-a93a-298beb664713" providerId="ADAL" clId="{162F0C1B-D39B-4EA3-8F36-4C17FE40D210}" dt="2023-06-12T14:22:07.960" v="206" actId="27614"/>
          <ac:picMkLst>
            <pc:docMk/>
            <pc:sldMk cId="2278421553" sldId="338"/>
            <ac:picMk id="36" creationId="{C27B17F4-3E12-D453-2EDF-EBF58253A18E}"/>
          </ac:picMkLst>
        </pc:picChg>
        <pc:picChg chg="add del mod">
          <ac:chgData name="Olivier Sinck" userId="ecd8a13d-58a2-4b28-a93a-298beb664713" providerId="ADAL" clId="{162F0C1B-D39B-4EA3-8F36-4C17FE40D210}" dt="2023-06-12T15:16:29.453" v="700" actId="478"/>
          <ac:picMkLst>
            <pc:docMk/>
            <pc:sldMk cId="2278421553" sldId="338"/>
            <ac:picMk id="48" creationId="{4F8930BA-C935-E816-62BE-65DAFE842643}"/>
          </ac:picMkLst>
        </pc:picChg>
        <pc:picChg chg="add mod">
          <ac:chgData name="Olivier Sinck" userId="ecd8a13d-58a2-4b28-a93a-298beb664713" providerId="ADAL" clId="{162F0C1B-D39B-4EA3-8F36-4C17FE40D210}" dt="2023-06-12T15:16:30.808" v="701"/>
          <ac:picMkLst>
            <pc:docMk/>
            <pc:sldMk cId="2278421553" sldId="338"/>
            <ac:picMk id="51" creationId="{B60EA35F-2428-FE0D-3724-0F4412A46D18}"/>
          </ac:picMkLst>
        </pc:picChg>
        <pc:extLst>
          <p:ext xmlns:p="http://schemas.openxmlformats.org/presentationml/2006/main" uri="{D6D511B9-2390-475A-947B-AFAB55BFBCF1}">
            <pc226:cmChg xmlns:pc226="http://schemas.microsoft.com/office/powerpoint/2022/06/main/command" chg="add del">
              <pc226:chgData name="Olivier Sinck" userId="ecd8a13d-58a2-4b28-a93a-298beb664713" providerId="ADAL" clId="{162F0C1B-D39B-4EA3-8F36-4C17FE40D210}" dt="2023-06-12T15:07:36.264" v="659"/>
              <pc2:cmMkLst xmlns:pc2="http://schemas.microsoft.com/office/powerpoint/2019/9/main/command">
                <pc:docMk/>
                <pc:sldMk cId="2278421553" sldId="338"/>
                <pc2:cmMk id="{B250D670-353A-4272-9713-CC34F94B422C}"/>
              </pc2:cmMkLst>
            </pc226:cmChg>
            <pc226:cmChg xmlns:pc226="http://schemas.microsoft.com/office/powerpoint/2022/06/main/command" chg="add del mod">
              <pc226:chgData name="Olivier Sinck" userId="ecd8a13d-58a2-4b28-a93a-298beb664713" providerId="ADAL" clId="{162F0C1B-D39B-4EA3-8F36-4C17FE40D210}" dt="2023-06-12T15:07:37.400" v="660"/>
              <pc2:cmMkLst xmlns:pc2="http://schemas.microsoft.com/office/powerpoint/2019/9/main/command">
                <pc:docMk/>
                <pc:sldMk cId="2278421553" sldId="338"/>
                <pc2:cmMk id="{2C3390BA-3F6F-421A-B534-8A163DC8AD77}"/>
              </pc2:cmMkLst>
              <pc226:cmRplyChg chg="add">
                <pc226:chgData name="Olivier Sinck" userId="ecd8a13d-58a2-4b28-a93a-298beb664713" providerId="ADAL" clId="{162F0C1B-D39B-4EA3-8F36-4C17FE40D210}" dt="2023-06-07T13:44:19.001" v="13"/>
                <pc2:cmRplyMkLst xmlns:pc2="http://schemas.microsoft.com/office/powerpoint/2019/9/main/command">
                  <pc:docMk/>
                  <pc:sldMk cId="2278421553" sldId="338"/>
                  <pc2:cmMk id="{2C3390BA-3F6F-421A-B534-8A163DC8AD77}"/>
                  <pc2:cmRplyMk id="{E6519AEA-87DA-4319-99EB-79932BB42DC9}"/>
                </pc2:cmRplyMkLst>
              </pc226:cmRplyChg>
            </pc226:cmChg>
            <pc226:cmChg xmlns:pc226="http://schemas.microsoft.com/office/powerpoint/2022/06/main/command" chg="add del">
              <pc226:chgData name="Olivier Sinck" userId="ecd8a13d-58a2-4b28-a93a-298beb664713" providerId="ADAL" clId="{162F0C1B-D39B-4EA3-8F36-4C17FE40D210}" dt="2023-06-12T15:07:54.371" v="672"/>
              <pc2:cmMkLst xmlns:pc2="http://schemas.microsoft.com/office/powerpoint/2019/9/main/command">
                <pc:docMk/>
                <pc:sldMk cId="2278421553" sldId="338"/>
                <pc2:cmMk id="{3C4E67E5-076C-478E-A5D9-FB0B17FF30C4}"/>
              </pc2:cmMkLst>
            </pc226:cmChg>
          </p:ext>
        </pc:extLst>
      </pc:sldChg>
      <pc:sldChg chg="addSp delSp modSp new mod">
        <pc:chgData name="Olivier Sinck" userId="ecd8a13d-58a2-4b28-a93a-298beb664713" providerId="ADAL" clId="{162F0C1B-D39B-4EA3-8F36-4C17FE40D210}" dt="2023-06-13T06:13:10.296" v="1360" actId="1076"/>
        <pc:sldMkLst>
          <pc:docMk/>
          <pc:sldMk cId="1276825937" sldId="339"/>
        </pc:sldMkLst>
        <pc:spChg chg="add mod topLvl">
          <ac:chgData name="Olivier Sinck" userId="ecd8a13d-58a2-4b28-a93a-298beb664713" providerId="ADAL" clId="{162F0C1B-D39B-4EA3-8F36-4C17FE40D210}" dt="2023-06-12T20:20:30.517" v="1181" actId="1076"/>
          <ac:spMkLst>
            <pc:docMk/>
            <pc:sldMk cId="1276825937" sldId="339"/>
            <ac:spMk id="2" creationId="{F332212A-A285-28C1-B73B-A3CA043CF447}"/>
          </ac:spMkLst>
        </pc:spChg>
        <pc:spChg chg="del">
          <ac:chgData name="Olivier Sinck" userId="ecd8a13d-58a2-4b28-a93a-298beb664713" providerId="ADAL" clId="{162F0C1B-D39B-4EA3-8F36-4C17FE40D210}" dt="2023-06-12T16:49:56.996" v="924" actId="478"/>
          <ac:spMkLst>
            <pc:docMk/>
            <pc:sldMk cId="1276825937" sldId="339"/>
            <ac:spMk id="2" creationId="{F6D96429-43B8-73F3-7143-E49D2308BAB1}"/>
          </ac:spMkLst>
        </pc:spChg>
        <pc:spChg chg="add mod topLvl">
          <ac:chgData name="Olivier Sinck" userId="ecd8a13d-58a2-4b28-a93a-298beb664713" providerId="ADAL" clId="{162F0C1B-D39B-4EA3-8F36-4C17FE40D210}" dt="2023-06-12T20:20:30.517" v="1181" actId="1076"/>
          <ac:spMkLst>
            <pc:docMk/>
            <pc:sldMk cId="1276825937" sldId="339"/>
            <ac:spMk id="3" creationId="{240D0FC2-61C8-78CF-87B3-49A86F5FCEE3}"/>
          </ac:spMkLst>
        </pc:spChg>
        <pc:spChg chg="del mod">
          <ac:chgData name="Olivier Sinck" userId="ecd8a13d-58a2-4b28-a93a-298beb664713" providerId="ADAL" clId="{162F0C1B-D39B-4EA3-8F36-4C17FE40D210}" dt="2023-06-12T15:19:07.324" v="786" actId="478"/>
          <ac:spMkLst>
            <pc:docMk/>
            <pc:sldMk cId="1276825937" sldId="339"/>
            <ac:spMk id="3" creationId="{D08C5E9F-F6DD-8016-F98A-315973CD93D7}"/>
          </ac:spMkLst>
        </pc:spChg>
        <pc:spChg chg="del">
          <ac:chgData name="Olivier Sinck" userId="ecd8a13d-58a2-4b28-a93a-298beb664713" providerId="ADAL" clId="{162F0C1B-D39B-4EA3-8F36-4C17FE40D210}" dt="2023-06-12T19:02:10.181" v="974" actId="478"/>
          <ac:spMkLst>
            <pc:docMk/>
            <pc:sldMk cId="1276825937" sldId="339"/>
            <ac:spMk id="4" creationId="{93443000-3523-3D98-7918-2ACD61E8CF82}"/>
          </ac:spMkLst>
        </pc:spChg>
        <pc:spChg chg="add del mod">
          <ac:chgData name="Olivier Sinck" userId="ecd8a13d-58a2-4b28-a93a-298beb664713" providerId="ADAL" clId="{162F0C1B-D39B-4EA3-8F36-4C17FE40D210}" dt="2023-06-12T16:49:52.484" v="922" actId="478"/>
          <ac:spMkLst>
            <pc:docMk/>
            <pc:sldMk cId="1276825937" sldId="339"/>
            <ac:spMk id="5" creationId="{9A5EB97D-96B3-AD9C-327F-23183449182C}"/>
          </ac:spMkLst>
        </pc:spChg>
        <pc:spChg chg="add del mod">
          <ac:chgData name="Olivier Sinck" userId="ecd8a13d-58a2-4b28-a93a-298beb664713" providerId="ADAL" clId="{162F0C1B-D39B-4EA3-8F36-4C17FE40D210}" dt="2023-06-12T20:23:55.532" v="1184"/>
          <ac:spMkLst>
            <pc:docMk/>
            <pc:sldMk cId="1276825937" sldId="339"/>
            <ac:spMk id="5" creationId="{BFA7AD31-16B3-5004-2615-41B07E66161E}"/>
          </ac:spMkLst>
        </pc:spChg>
        <pc:spChg chg="add del mod">
          <ac:chgData name="Olivier Sinck" userId="ecd8a13d-58a2-4b28-a93a-298beb664713" providerId="ADAL" clId="{162F0C1B-D39B-4EA3-8F36-4C17FE40D210}" dt="2023-06-12T16:49:52.484" v="922" actId="478"/>
          <ac:spMkLst>
            <pc:docMk/>
            <pc:sldMk cId="1276825937" sldId="339"/>
            <ac:spMk id="6" creationId="{7EE39EFC-3F44-E8ED-2D7C-2A4630FFCA20}"/>
          </ac:spMkLst>
        </pc:spChg>
        <pc:spChg chg="add del mod ord">
          <ac:chgData name="Olivier Sinck" userId="ecd8a13d-58a2-4b28-a93a-298beb664713" providerId="ADAL" clId="{162F0C1B-D39B-4EA3-8F36-4C17FE40D210}" dt="2023-06-12T16:49:52.484" v="922" actId="478"/>
          <ac:spMkLst>
            <pc:docMk/>
            <pc:sldMk cId="1276825937" sldId="339"/>
            <ac:spMk id="8" creationId="{81379812-9D9A-C523-9A3E-F2FA7FBEADF5}"/>
          </ac:spMkLst>
        </pc:spChg>
        <pc:spChg chg="add del mod ord">
          <ac:chgData name="Olivier Sinck" userId="ecd8a13d-58a2-4b28-a93a-298beb664713" providerId="ADAL" clId="{162F0C1B-D39B-4EA3-8F36-4C17FE40D210}" dt="2023-06-12T16:49:52.484" v="922" actId="478"/>
          <ac:spMkLst>
            <pc:docMk/>
            <pc:sldMk cId="1276825937" sldId="339"/>
            <ac:spMk id="9" creationId="{E5348672-BEE3-59D3-AA53-C02712158C40}"/>
          </ac:spMkLst>
        </pc:spChg>
        <pc:spChg chg="add del mod ord">
          <ac:chgData name="Olivier Sinck" userId="ecd8a13d-58a2-4b28-a93a-298beb664713" providerId="ADAL" clId="{162F0C1B-D39B-4EA3-8F36-4C17FE40D210}" dt="2023-06-12T16:49:52.484" v="922" actId="478"/>
          <ac:spMkLst>
            <pc:docMk/>
            <pc:sldMk cId="1276825937" sldId="339"/>
            <ac:spMk id="10" creationId="{C1E15822-B614-E728-6ADF-B7767CEF1345}"/>
          </ac:spMkLst>
        </pc:spChg>
        <pc:spChg chg="add del mod ord">
          <ac:chgData name="Olivier Sinck" userId="ecd8a13d-58a2-4b28-a93a-298beb664713" providerId="ADAL" clId="{162F0C1B-D39B-4EA3-8F36-4C17FE40D210}" dt="2023-06-12T16:49:52.484" v="922" actId="478"/>
          <ac:spMkLst>
            <pc:docMk/>
            <pc:sldMk cId="1276825937" sldId="339"/>
            <ac:spMk id="11" creationId="{8756BA46-2083-272D-BBEB-1167F4AF71CB}"/>
          </ac:spMkLst>
        </pc:spChg>
        <pc:spChg chg="add del mod ord">
          <ac:chgData name="Olivier Sinck" userId="ecd8a13d-58a2-4b28-a93a-298beb664713" providerId="ADAL" clId="{162F0C1B-D39B-4EA3-8F36-4C17FE40D210}" dt="2023-06-12T16:49:52.484" v="922" actId="478"/>
          <ac:spMkLst>
            <pc:docMk/>
            <pc:sldMk cId="1276825937" sldId="339"/>
            <ac:spMk id="12" creationId="{7282FE16-DD16-7EDB-2F0E-48F4063BFAC3}"/>
          </ac:spMkLst>
        </pc:spChg>
        <pc:spChg chg="add del mod ord">
          <ac:chgData name="Olivier Sinck" userId="ecd8a13d-58a2-4b28-a93a-298beb664713" providerId="ADAL" clId="{162F0C1B-D39B-4EA3-8F36-4C17FE40D210}" dt="2023-06-12T16:49:52.484" v="922" actId="478"/>
          <ac:spMkLst>
            <pc:docMk/>
            <pc:sldMk cId="1276825937" sldId="339"/>
            <ac:spMk id="13" creationId="{CC8718E7-E7FD-441A-8B7E-8A697BA18E08}"/>
          </ac:spMkLst>
        </pc:spChg>
        <pc:spChg chg="add del mod ord">
          <ac:chgData name="Olivier Sinck" userId="ecd8a13d-58a2-4b28-a93a-298beb664713" providerId="ADAL" clId="{162F0C1B-D39B-4EA3-8F36-4C17FE40D210}" dt="2023-06-12T16:49:52.484" v="922" actId="478"/>
          <ac:spMkLst>
            <pc:docMk/>
            <pc:sldMk cId="1276825937" sldId="339"/>
            <ac:spMk id="14" creationId="{6A8A4F21-C1C5-D511-9DDA-BB177F7FA76F}"/>
          </ac:spMkLst>
        </pc:spChg>
        <pc:spChg chg="add mod">
          <ac:chgData name="Olivier Sinck" userId="ecd8a13d-58a2-4b28-a93a-298beb664713" providerId="ADAL" clId="{162F0C1B-D39B-4EA3-8F36-4C17FE40D210}" dt="2023-06-12T16:49:30.955" v="914" actId="571"/>
          <ac:spMkLst>
            <pc:docMk/>
            <pc:sldMk cId="1276825937" sldId="339"/>
            <ac:spMk id="15" creationId="{11ADAFE9-0920-AB97-03D8-59EA950D8E5E}"/>
          </ac:spMkLst>
        </pc:spChg>
        <pc:spChg chg="add mod">
          <ac:chgData name="Olivier Sinck" userId="ecd8a13d-58a2-4b28-a93a-298beb664713" providerId="ADAL" clId="{162F0C1B-D39B-4EA3-8F36-4C17FE40D210}" dt="2023-06-12T16:49:30.955" v="914" actId="571"/>
          <ac:spMkLst>
            <pc:docMk/>
            <pc:sldMk cId="1276825937" sldId="339"/>
            <ac:spMk id="16" creationId="{4349F0A7-2BF7-615D-AB7D-0B5952B81C6A}"/>
          </ac:spMkLst>
        </pc:spChg>
        <pc:spChg chg="add mod">
          <ac:chgData name="Olivier Sinck" userId="ecd8a13d-58a2-4b28-a93a-298beb664713" providerId="ADAL" clId="{162F0C1B-D39B-4EA3-8F36-4C17FE40D210}" dt="2023-06-12T16:49:26.580" v="905" actId="571"/>
          <ac:spMkLst>
            <pc:docMk/>
            <pc:sldMk cId="1276825937" sldId="339"/>
            <ac:spMk id="18" creationId="{9FDDFDCB-9A87-865E-3FB0-C1E54363994B}"/>
          </ac:spMkLst>
        </pc:spChg>
        <pc:spChg chg="add mod">
          <ac:chgData name="Olivier Sinck" userId="ecd8a13d-58a2-4b28-a93a-298beb664713" providerId="ADAL" clId="{162F0C1B-D39B-4EA3-8F36-4C17FE40D210}" dt="2023-06-12T16:49:26.580" v="905" actId="571"/>
          <ac:spMkLst>
            <pc:docMk/>
            <pc:sldMk cId="1276825937" sldId="339"/>
            <ac:spMk id="19" creationId="{112E76FA-5980-58D3-AF12-89A246CE3FA9}"/>
          </ac:spMkLst>
        </pc:spChg>
        <pc:spChg chg="add mod">
          <ac:chgData name="Olivier Sinck" userId="ecd8a13d-58a2-4b28-a93a-298beb664713" providerId="ADAL" clId="{162F0C1B-D39B-4EA3-8F36-4C17FE40D210}" dt="2023-06-12T16:49:26.580" v="905" actId="571"/>
          <ac:spMkLst>
            <pc:docMk/>
            <pc:sldMk cId="1276825937" sldId="339"/>
            <ac:spMk id="20" creationId="{B6BBF297-C9E0-B377-72A8-31178FA6A9BA}"/>
          </ac:spMkLst>
        </pc:spChg>
        <pc:spChg chg="add mod">
          <ac:chgData name="Olivier Sinck" userId="ecd8a13d-58a2-4b28-a93a-298beb664713" providerId="ADAL" clId="{162F0C1B-D39B-4EA3-8F36-4C17FE40D210}" dt="2023-06-12T16:49:26.580" v="905" actId="571"/>
          <ac:spMkLst>
            <pc:docMk/>
            <pc:sldMk cId="1276825937" sldId="339"/>
            <ac:spMk id="21" creationId="{E072BAF1-99EC-3116-4B80-E4641CB9059E}"/>
          </ac:spMkLst>
        </pc:spChg>
        <pc:spChg chg="add mod">
          <ac:chgData name="Olivier Sinck" userId="ecd8a13d-58a2-4b28-a93a-298beb664713" providerId="ADAL" clId="{162F0C1B-D39B-4EA3-8F36-4C17FE40D210}" dt="2023-06-12T16:49:26.580" v="905" actId="571"/>
          <ac:spMkLst>
            <pc:docMk/>
            <pc:sldMk cId="1276825937" sldId="339"/>
            <ac:spMk id="22" creationId="{28D390B7-DC1D-121F-2B9E-27DF6227C5C6}"/>
          </ac:spMkLst>
        </pc:spChg>
        <pc:spChg chg="add mod">
          <ac:chgData name="Olivier Sinck" userId="ecd8a13d-58a2-4b28-a93a-298beb664713" providerId="ADAL" clId="{162F0C1B-D39B-4EA3-8F36-4C17FE40D210}" dt="2023-06-12T16:49:26.580" v="905" actId="571"/>
          <ac:spMkLst>
            <pc:docMk/>
            <pc:sldMk cId="1276825937" sldId="339"/>
            <ac:spMk id="23" creationId="{4E53ECF6-22CC-7F9B-2653-BE4178467D95}"/>
          </ac:spMkLst>
        </pc:spChg>
        <pc:spChg chg="add mod">
          <ac:chgData name="Olivier Sinck" userId="ecd8a13d-58a2-4b28-a93a-298beb664713" providerId="ADAL" clId="{162F0C1B-D39B-4EA3-8F36-4C17FE40D210}" dt="2023-06-12T16:49:26.580" v="905" actId="571"/>
          <ac:spMkLst>
            <pc:docMk/>
            <pc:sldMk cId="1276825937" sldId="339"/>
            <ac:spMk id="24" creationId="{62F6115A-11C4-9C16-CB5F-8CAA6C954EA8}"/>
          </ac:spMkLst>
        </pc:spChg>
        <pc:spChg chg="add mod">
          <ac:chgData name="Olivier Sinck" userId="ecd8a13d-58a2-4b28-a93a-298beb664713" providerId="ADAL" clId="{162F0C1B-D39B-4EA3-8F36-4C17FE40D210}" dt="2023-06-12T16:49:26.580" v="905" actId="571"/>
          <ac:spMkLst>
            <pc:docMk/>
            <pc:sldMk cId="1276825937" sldId="339"/>
            <ac:spMk id="25" creationId="{36BB8598-E8D2-5E59-AD78-CFE9CA3D4871}"/>
          </ac:spMkLst>
        </pc:spChg>
        <pc:spChg chg="add mod">
          <ac:chgData name="Olivier Sinck" userId="ecd8a13d-58a2-4b28-a93a-298beb664713" providerId="ADAL" clId="{162F0C1B-D39B-4EA3-8F36-4C17FE40D210}" dt="2023-06-12T16:49:26.580" v="905" actId="571"/>
          <ac:spMkLst>
            <pc:docMk/>
            <pc:sldMk cId="1276825937" sldId="339"/>
            <ac:spMk id="26" creationId="{C9AB886E-F2EC-A18D-5EBA-E2DE19070D4F}"/>
          </ac:spMkLst>
        </pc:spChg>
        <pc:spChg chg="add mod ord">
          <ac:chgData name="Olivier Sinck" userId="ecd8a13d-58a2-4b28-a93a-298beb664713" providerId="ADAL" clId="{162F0C1B-D39B-4EA3-8F36-4C17FE40D210}" dt="2023-06-12T19:29:52.166" v="1101"/>
          <ac:spMkLst>
            <pc:docMk/>
            <pc:sldMk cId="1276825937" sldId="339"/>
            <ac:spMk id="26" creationId="{FACCEC73-6F5E-006E-5F6B-7D4A76161BB3}"/>
          </ac:spMkLst>
        </pc:spChg>
        <pc:spChg chg="add mod topLvl">
          <ac:chgData name="Olivier Sinck" userId="ecd8a13d-58a2-4b28-a93a-298beb664713" providerId="ADAL" clId="{162F0C1B-D39B-4EA3-8F36-4C17FE40D210}" dt="2023-06-12T20:20:30.517" v="1181" actId="1076"/>
          <ac:spMkLst>
            <pc:docMk/>
            <pc:sldMk cId="1276825937" sldId="339"/>
            <ac:spMk id="27" creationId="{E07F2C95-97BC-1B71-34E6-50083B638B50}"/>
          </ac:spMkLst>
        </pc:spChg>
        <pc:spChg chg="add mod">
          <ac:chgData name="Olivier Sinck" userId="ecd8a13d-58a2-4b28-a93a-298beb664713" providerId="ADAL" clId="{162F0C1B-D39B-4EA3-8F36-4C17FE40D210}" dt="2023-06-12T16:49:26.091" v="904" actId="571"/>
          <ac:spMkLst>
            <pc:docMk/>
            <pc:sldMk cId="1276825937" sldId="339"/>
            <ac:spMk id="28" creationId="{CC19BFDD-52E1-E73E-85F4-BB83E19A7B72}"/>
          </ac:spMkLst>
        </pc:spChg>
        <pc:spChg chg="add mod">
          <ac:chgData name="Olivier Sinck" userId="ecd8a13d-58a2-4b28-a93a-298beb664713" providerId="ADAL" clId="{162F0C1B-D39B-4EA3-8F36-4C17FE40D210}" dt="2023-06-12T16:49:26.091" v="904" actId="571"/>
          <ac:spMkLst>
            <pc:docMk/>
            <pc:sldMk cId="1276825937" sldId="339"/>
            <ac:spMk id="29" creationId="{9F08C1D5-7EDC-F415-AAD7-1FA0FF7761F9}"/>
          </ac:spMkLst>
        </pc:spChg>
        <pc:spChg chg="add mod">
          <ac:chgData name="Olivier Sinck" userId="ecd8a13d-58a2-4b28-a93a-298beb664713" providerId="ADAL" clId="{162F0C1B-D39B-4EA3-8F36-4C17FE40D210}" dt="2023-06-12T16:49:26.091" v="904" actId="571"/>
          <ac:spMkLst>
            <pc:docMk/>
            <pc:sldMk cId="1276825937" sldId="339"/>
            <ac:spMk id="30" creationId="{99857666-C96E-23CF-4017-FB3CE23B14FA}"/>
          </ac:spMkLst>
        </pc:spChg>
        <pc:spChg chg="add mod">
          <ac:chgData name="Olivier Sinck" userId="ecd8a13d-58a2-4b28-a93a-298beb664713" providerId="ADAL" clId="{162F0C1B-D39B-4EA3-8F36-4C17FE40D210}" dt="2023-06-12T16:49:26.091" v="904" actId="571"/>
          <ac:spMkLst>
            <pc:docMk/>
            <pc:sldMk cId="1276825937" sldId="339"/>
            <ac:spMk id="31" creationId="{C9F01DD0-F070-299F-A235-C56D2F772307}"/>
          </ac:spMkLst>
        </pc:spChg>
        <pc:spChg chg="add mod">
          <ac:chgData name="Olivier Sinck" userId="ecd8a13d-58a2-4b28-a93a-298beb664713" providerId="ADAL" clId="{162F0C1B-D39B-4EA3-8F36-4C17FE40D210}" dt="2023-06-12T16:49:26.091" v="904" actId="571"/>
          <ac:spMkLst>
            <pc:docMk/>
            <pc:sldMk cId="1276825937" sldId="339"/>
            <ac:spMk id="32" creationId="{C34C99DC-EA93-254B-B0CE-6E03FD336A3F}"/>
          </ac:spMkLst>
        </pc:spChg>
        <pc:spChg chg="add mod">
          <ac:chgData name="Olivier Sinck" userId="ecd8a13d-58a2-4b28-a93a-298beb664713" providerId="ADAL" clId="{162F0C1B-D39B-4EA3-8F36-4C17FE40D210}" dt="2023-06-12T16:49:26.091" v="904" actId="571"/>
          <ac:spMkLst>
            <pc:docMk/>
            <pc:sldMk cId="1276825937" sldId="339"/>
            <ac:spMk id="33" creationId="{240833D8-8D67-C9B0-160F-F827248526F0}"/>
          </ac:spMkLst>
        </pc:spChg>
        <pc:spChg chg="add del mod">
          <ac:chgData name="Olivier Sinck" userId="ecd8a13d-58a2-4b28-a93a-298beb664713" providerId="ADAL" clId="{162F0C1B-D39B-4EA3-8F36-4C17FE40D210}" dt="2023-06-12T19:27:16.821" v="1077" actId="478"/>
          <ac:spMkLst>
            <pc:docMk/>
            <pc:sldMk cId="1276825937" sldId="339"/>
            <ac:spMk id="34" creationId="{36090E9D-C365-B1B7-7EB8-B6A700A54EF9}"/>
          </ac:spMkLst>
        </pc:spChg>
        <pc:spChg chg="add mod">
          <ac:chgData name="Olivier Sinck" userId="ecd8a13d-58a2-4b28-a93a-298beb664713" providerId="ADAL" clId="{162F0C1B-D39B-4EA3-8F36-4C17FE40D210}" dt="2023-06-12T16:49:26.091" v="904" actId="571"/>
          <ac:spMkLst>
            <pc:docMk/>
            <pc:sldMk cId="1276825937" sldId="339"/>
            <ac:spMk id="34" creationId="{BAD73874-DDC3-7BF0-EC6D-0A477FB175C3}"/>
          </ac:spMkLst>
        </pc:spChg>
        <pc:spChg chg="add mod">
          <ac:chgData name="Olivier Sinck" userId="ecd8a13d-58a2-4b28-a93a-298beb664713" providerId="ADAL" clId="{162F0C1B-D39B-4EA3-8F36-4C17FE40D210}" dt="2023-06-12T16:49:26.091" v="904" actId="571"/>
          <ac:spMkLst>
            <pc:docMk/>
            <pc:sldMk cId="1276825937" sldId="339"/>
            <ac:spMk id="35" creationId="{D5CED9C8-3296-3BB1-7A14-C5D35F0B9445}"/>
          </ac:spMkLst>
        </pc:spChg>
        <pc:spChg chg="add mod">
          <ac:chgData name="Olivier Sinck" userId="ecd8a13d-58a2-4b28-a93a-298beb664713" providerId="ADAL" clId="{162F0C1B-D39B-4EA3-8F36-4C17FE40D210}" dt="2023-06-12T16:49:26.091" v="904" actId="571"/>
          <ac:spMkLst>
            <pc:docMk/>
            <pc:sldMk cId="1276825937" sldId="339"/>
            <ac:spMk id="36" creationId="{1E8462BC-CB0F-5F0E-6962-C7FAC2140254}"/>
          </ac:spMkLst>
        </pc:spChg>
        <pc:spChg chg="add del mod">
          <ac:chgData name="Olivier Sinck" userId="ecd8a13d-58a2-4b28-a93a-298beb664713" providerId="ADAL" clId="{162F0C1B-D39B-4EA3-8F36-4C17FE40D210}" dt="2023-06-12T16:49:52.484" v="922" actId="478"/>
          <ac:spMkLst>
            <pc:docMk/>
            <pc:sldMk cId="1276825937" sldId="339"/>
            <ac:spMk id="37" creationId="{519E5EB4-A6D5-9DAD-7E6B-B3470AF41D6F}"/>
          </ac:spMkLst>
        </pc:spChg>
        <pc:spChg chg="add mod">
          <ac:chgData name="Olivier Sinck" userId="ecd8a13d-58a2-4b28-a93a-298beb664713" providerId="ADAL" clId="{162F0C1B-D39B-4EA3-8F36-4C17FE40D210}" dt="2023-06-12T20:20:30.517" v="1181" actId="1076"/>
          <ac:spMkLst>
            <pc:docMk/>
            <pc:sldMk cId="1276825937" sldId="339"/>
            <ac:spMk id="37" creationId="{870535A4-3A52-CA9E-E566-AAD285EC4BE5}"/>
          </ac:spMkLst>
        </pc:spChg>
        <pc:spChg chg="add del mod">
          <ac:chgData name="Olivier Sinck" userId="ecd8a13d-58a2-4b28-a93a-298beb664713" providerId="ADAL" clId="{162F0C1B-D39B-4EA3-8F36-4C17FE40D210}" dt="2023-06-12T20:17:52.662" v="1176" actId="478"/>
          <ac:spMkLst>
            <pc:docMk/>
            <pc:sldMk cId="1276825937" sldId="339"/>
            <ac:spMk id="38" creationId="{2C732D5B-BE34-B18B-1213-C4F566E4F299}"/>
          </ac:spMkLst>
        </pc:spChg>
        <pc:spChg chg="add del mod">
          <ac:chgData name="Olivier Sinck" userId="ecd8a13d-58a2-4b28-a93a-298beb664713" providerId="ADAL" clId="{162F0C1B-D39B-4EA3-8F36-4C17FE40D210}" dt="2023-06-12T16:49:52.484" v="922" actId="478"/>
          <ac:spMkLst>
            <pc:docMk/>
            <pc:sldMk cId="1276825937" sldId="339"/>
            <ac:spMk id="38" creationId="{CB521EC9-AA10-FA4F-0569-B75CB5F9BF24}"/>
          </ac:spMkLst>
        </pc:spChg>
        <pc:spChg chg="add mod">
          <ac:chgData name="Olivier Sinck" userId="ecd8a13d-58a2-4b28-a93a-298beb664713" providerId="ADAL" clId="{162F0C1B-D39B-4EA3-8F36-4C17FE40D210}" dt="2023-06-12T20:20:30.517" v="1181" actId="1076"/>
          <ac:spMkLst>
            <pc:docMk/>
            <pc:sldMk cId="1276825937" sldId="339"/>
            <ac:spMk id="39" creationId="{83939B47-82A2-F36F-C9AB-694B47747DDA}"/>
          </ac:spMkLst>
        </pc:spChg>
        <pc:spChg chg="add mod">
          <ac:chgData name="Olivier Sinck" userId="ecd8a13d-58a2-4b28-a93a-298beb664713" providerId="ADAL" clId="{162F0C1B-D39B-4EA3-8F36-4C17FE40D210}" dt="2023-06-13T06:13:10.296" v="1360" actId="1076"/>
          <ac:spMkLst>
            <pc:docMk/>
            <pc:sldMk cId="1276825937" sldId="339"/>
            <ac:spMk id="40" creationId="{0B321BD3-F926-1EA1-1B7F-3F20ACEDAFF0}"/>
          </ac:spMkLst>
        </pc:spChg>
        <pc:spChg chg="add del mod">
          <ac:chgData name="Olivier Sinck" userId="ecd8a13d-58a2-4b28-a93a-298beb664713" providerId="ADAL" clId="{162F0C1B-D39B-4EA3-8F36-4C17FE40D210}" dt="2023-06-12T16:49:55.149" v="923" actId="478"/>
          <ac:spMkLst>
            <pc:docMk/>
            <pc:sldMk cId="1276825937" sldId="339"/>
            <ac:spMk id="40" creationId="{D6DAA3DC-2751-1F03-3376-EB517F52CCBF}"/>
          </ac:spMkLst>
        </pc:spChg>
        <pc:spChg chg="add mod">
          <ac:chgData name="Olivier Sinck" userId="ecd8a13d-58a2-4b28-a93a-298beb664713" providerId="ADAL" clId="{162F0C1B-D39B-4EA3-8F36-4C17FE40D210}" dt="2023-06-12T20:20:30.517" v="1181" actId="1076"/>
          <ac:spMkLst>
            <pc:docMk/>
            <pc:sldMk cId="1276825937" sldId="339"/>
            <ac:spMk id="41" creationId="{82F4CE0B-4C94-0047-3A9F-C92F8062029B}"/>
          </ac:spMkLst>
        </pc:spChg>
        <pc:spChg chg="add del mod">
          <ac:chgData name="Olivier Sinck" userId="ecd8a13d-58a2-4b28-a93a-298beb664713" providerId="ADAL" clId="{162F0C1B-D39B-4EA3-8F36-4C17FE40D210}" dt="2023-06-12T19:36:24.738" v="1120"/>
          <ac:spMkLst>
            <pc:docMk/>
            <pc:sldMk cId="1276825937" sldId="339"/>
            <ac:spMk id="42" creationId="{9D5B4D83-2EDD-C64B-39B7-0D720AA64F77}"/>
          </ac:spMkLst>
        </pc:spChg>
        <pc:spChg chg="add mod">
          <ac:chgData name="Olivier Sinck" userId="ecd8a13d-58a2-4b28-a93a-298beb664713" providerId="ADAL" clId="{162F0C1B-D39B-4EA3-8F36-4C17FE40D210}" dt="2023-06-12T20:20:30.517" v="1181" actId="1076"/>
          <ac:spMkLst>
            <pc:docMk/>
            <pc:sldMk cId="1276825937" sldId="339"/>
            <ac:spMk id="43" creationId="{5400E81D-59C4-5E27-3EE7-C896D995F112}"/>
          </ac:spMkLst>
        </pc:spChg>
        <pc:spChg chg="add mod">
          <ac:chgData name="Olivier Sinck" userId="ecd8a13d-58a2-4b28-a93a-298beb664713" providerId="ADAL" clId="{162F0C1B-D39B-4EA3-8F36-4C17FE40D210}" dt="2023-06-12T20:20:30.517" v="1181" actId="1076"/>
          <ac:spMkLst>
            <pc:docMk/>
            <pc:sldMk cId="1276825937" sldId="339"/>
            <ac:spMk id="44" creationId="{11967DE0-403A-B3C0-7993-05CCDA6176DE}"/>
          </ac:spMkLst>
        </pc:spChg>
        <pc:spChg chg="add mod">
          <ac:chgData name="Olivier Sinck" userId="ecd8a13d-58a2-4b28-a93a-298beb664713" providerId="ADAL" clId="{162F0C1B-D39B-4EA3-8F36-4C17FE40D210}" dt="2023-06-12T20:20:30.517" v="1181" actId="1076"/>
          <ac:spMkLst>
            <pc:docMk/>
            <pc:sldMk cId="1276825937" sldId="339"/>
            <ac:spMk id="45" creationId="{51CB40A3-F4E2-07A2-D51E-4749D0B7FE06}"/>
          </ac:spMkLst>
        </pc:spChg>
        <pc:spChg chg="add mod">
          <ac:chgData name="Olivier Sinck" userId="ecd8a13d-58a2-4b28-a93a-298beb664713" providerId="ADAL" clId="{162F0C1B-D39B-4EA3-8F36-4C17FE40D210}" dt="2023-06-12T20:20:30.517" v="1181" actId="1076"/>
          <ac:spMkLst>
            <pc:docMk/>
            <pc:sldMk cId="1276825937" sldId="339"/>
            <ac:spMk id="46" creationId="{5F5316F1-FF0E-79A6-6096-6C21AC452D51}"/>
          </ac:spMkLst>
        </pc:spChg>
        <pc:spChg chg="add del mod">
          <ac:chgData name="Olivier Sinck" userId="ecd8a13d-58a2-4b28-a93a-298beb664713" providerId="ADAL" clId="{162F0C1B-D39B-4EA3-8F36-4C17FE40D210}" dt="2023-06-12T16:55:42.792" v="955" actId="478"/>
          <ac:spMkLst>
            <pc:docMk/>
            <pc:sldMk cId="1276825937" sldId="339"/>
            <ac:spMk id="46" creationId="{FD36C0A8-2554-E866-326D-C0E18D1699A6}"/>
          </ac:spMkLst>
        </pc:spChg>
        <pc:spChg chg="add del mod">
          <ac:chgData name="Olivier Sinck" userId="ecd8a13d-58a2-4b28-a93a-298beb664713" providerId="ADAL" clId="{162F0C1B-D39B-4EA3-8F36-4C17FE40D210}" dt="2023-06-12T16:55:42.792" v="955" actId="478"/>
          <ac:spMkLst>
            <pc:docMk/>
            <pc:sldMk cId="1276825937" sldId="339"/>
            <ac:spMk id="47" creationId="{76221AD7-6D9F-DEDA-79B1-76E4D2FB93EB}"/>
          </ac:spMkLst>
        </pc:spChg>
        <pc:spChg chg="add mod">
          <ac:chgData name="Olivier Sinck" userId="ecd8a13d-58a2-4b28-a93a-298beb664713" providerId="ADAL" clId="{162F0C1B-D39B-4EA3-8F36-4C17FE40D210}" dt="2023-06-13T06:13:03.667" v="1359" actId="1076"/>
          <ac:spMkLst>
            <pc:docMk/>
            <pc:sldMk cId="1276825937" sldId="339"/>
            <ac:spMk id="47" creationId="{993C9C4C-35E7-7CDA-ECE7-7E44A9E33C67}"/>
          </ac:spMkLst>
        </pc:spChg>
        <pc:spChg chg="add del mod">
          <ac:chgData name="Olivier Sinck" userId="ecd8a13d-58a2-4b28-a93a-298beb664713" providerId="ADAL" clId="{162F0C1B-D39B-4EA3-8F36-4C17FE40D210}" dt="2023-06-12T16:55:42.792" v="955" actId="478"/>
          <ac:spMkLst>
            <pc:docMk/>
            <pc:sldMk cId="1276825937" sldId="339"/>
            <ac:spMk id="48" creationId="{86FCAB9E-8F3B-ABBF-5C8C-C315D0E60EF1}"/>
          </ac:spMkLst>
        </pc:spChg>
        <pc:spChg chg="add mod">
          <ac:chgData name="Olivier Sinck" userId="ecd8a13d-58a2-4b28-a93a-298beb664713" providerId="ADAL" clId="{162F0C1B-D39B-4EA3-8F36-4C17FE40D210}" dt="2023-06-12T20:20:30.517" v="1181" actId="1076"/>
          <ac:spMkLst>
            <pc:docMk/>
            <pc:sldMk cId="1276825937" sldId="339"/>
            <ac:spMk id="48" creationId="{D02A48E8-4A7F-32D6-DFE4-BBECA588B764}"/>
          </ac:spMkLst>
        </pc:spChg>
        <pc:spChg chg="add del mod">
          <ac:chgData name="Olivier Sinck" userId="ecd8a13d-58a2-4b28-a93a-298beb664713" providerId="ADAL" clId="{162F0C1B-D39B-4EA3-8F36-4C17FE40D210}" dt="2023-06-12T16:55:42.792" v="955" actId="478"/>
          <ac:spMkLst>
            <pc:docMk/>
            <pc:sldMk cId="1276825937" sldId="339"/>
            <ac:spMk id="49" creationId="{0DE4A170-6B86-CDA5-586C-40B7A7F7B931}"/>
          </ac:spMkLst>
        </pc:spChg>
        <pc:spChg chg="add del mod">
          <ac:chgData name="Olivier Sinck" userId="ecd8a13d-58a2-4b28-a93a-298beb664713" providerId="ADAL" clId="{162F0C1B-D39B-4EA3-8F36-4C17FE40D210}" dt="2023-06-12T16:55:42.792" v="955" actId="478"/>
          <ac:spMkLst>
            <pc:docMk/>
            <pc:sldMk cId="1276825937" sldId="339"/>
            <ac:spMk id="50" creationId="{B49DF839-51B6-A3C0-B9DB-6642F424933D}"/>
          </ac:spMkLst>
        </pc:spChg>
        <pc:spChg chg="add del mod">
          <ac:chgData name="Olivier Sinck" userId="ecd8a13d-58a2-4b28-a93a-298beb664713" providerId="ADAL" clId="{162F0C1B-D39B-4EA3-8F36-4C17FE40D210}" dt="2023-06-12T16:55:42.792" v="955" actId="478"/>
          <ac:spMkLst>
            <pc:docMk/>
            <pc:sldMk cId="1276825937" sldId="339"/>
            <ac:spMk id="51" creationId="{29211522-262F-3FD6-C5B3-AAC6A6AEF597}"/>
          </ac:spMkLst>
        </pc:spChg>
        <pc:spChg chg="add del mod">
          <ac:chgData name="Olivier Sinck" userId="ecd8a13d-58a2-4b28-a93a-298beb664713" providerId="ADAL" clId="{162F0C1B-D39B-4EA3-8F36-4C17FE40D210}" dt="2023-06-12T16:55:42.792" v="955" actId="478"/>
          <ac:spMkLst>
            <pc:docMk/>
            <pc:sldMk cId="1276825937" sldId="339"/>
            <ac:spMk id="52" creationId="{74DB6AC9-C555-6E67-830D-E8A75F7DC4CB}"/>
          </ac:spMkLst>
        </pc:spChg>
        <pc:spChg chg="add del mod">
          <ac:chgData name="Olivier Sinck" userId="ecd8a13d-58a2-4b28-a93a-298beb664713" providerId="ADAL" clId="{162F0C1B-D39B-4EA3-8F36-4C17FE40D210}" dt="2023-06-12T16:50:49.991" v="932" actId="478"/>
          <ac:spMkLst>
            <pc:docMk/>
            <pc:sldMk cId="1276825937" sldId="339"/>
            <ac:spMk id="54" creationId="{0ED32034-BBD9-22E7-D149-15EF08538E7A}"/>
          </ac:spMkLst>
        </pc:spChg>
        <pc:spChg chg="add del mod">
          <ac:chgData name="Olivier Sinck" userId="ecd8a13d-58a2-4b28-a93a-298beb664713" providerId="ADAL" clId="{162F0C1B-D39B-4EA3-8F36-4C17FE40D210}" dt="2023-06-12T16:56:00.475" v="964" actId="478"/>
          <ac:spMkLst>
            <pc:docMk/>
            <pc:sldMk cId="1276825937" sldId="339"/>
            <ac:spMk id="56" creationId="{D06A4033-BFEB-F676-DFC4-35F4EBBA0A42}"/>
          </ac:spMkLst>
        </pc:spChg>
        <pc:grpChg chg="add del mod topLvl">
          <ac:chgData name="Olivier Sinck" userId="ecd8a13d-58a2-4b28-a93a-298beb664713" providerId="ADAL" clId="{162F0C1B-D39B-4EA3-8F36-4C17FE40D210}" dt="2023-06-12T20:01:57.681" v="1150" actId="165"/>
          <ac:grpSpMkLst>
            <pc:docMk/>
            <pc:sldMk cId="1276825937" sldId="339"/>
            <ac:grpSpMk id="28" creationId="{353894E6-63CE-D374-723A-37A7C4416521}"/>
          </ac:grpSpMkLst>
        </pc:grpChg>
        <pc:grpChg chg="add del mod">
          <ac:chgData name="Olivier Sinck" userId="ecd8a13d-58a2-4b28-a93a-298beb664713" providerId="ADAL" clId="{162F0C1B-D39B-4EA3-8F36-4C17FE40D210}" dt="2023-06-12T19:25:25.131" v="1052" actId="165"/>
          <ac:grpSpMkLst>
            <pc:docMk/>
            <pc:sldMk cId="1276825937" sldId="339"/>
            <ac:grpSpMk id="31" creationId="{201DB9DF-3416-23E6-0F65-1D3DFD785B4E}"/>
          </ac:grpSpMkLst>
        </pc:grpChg>
        <pc:picChg chg="add del mod ord">
          <ac:chgData name="Olivier Sinck" userId="ecd8a13d-58a2-4b28-a93a-298beb664713" providerId="ADAL" clId="{162F0C1B-D39B-4EA3-8F36-4C17FE40D210}" dt="2023-06-12T16:49:52.484" v="922" actId="478"/>
          <ac:picMkLst>
            <pc:docMk/>
            <pc:sldMk cId="1276825937" sldId="339"/>
            <ac:picMk id="7" creationId="{54982B34-FB3A-607E-3F5F-04A1F288E962}"/>
          </ac:picMkLst>
        </pc:picChg>
        <pc:picChg chg="add mod">
          <ac:chgData name="Olivier Sinck" userId="ecd8a13d-58a2-4b28-a93a-298beb664713" providerId="ADAL" clId="{162F0C1B-D39B-4EA3-8F36-4C17FE40D210}" dt="2023-06-12T16:49:26.580" v="905" actId="571"/>
          <ac:picMkLst>
            <pc:docMk/>
            <pc:sldMk cId="1276825937" sldId="339"/>
            <ac:picMk id="17" creationId="{85EAA06D-4731-E32F-312F-E4C665DAF4B0}"/>
          </ac:picMkLst>
        </pc:picChg>
        <pc:picChg chg="add mod">
          <ac:chgData name="Olivier Sinck" userId="ecd8a13d-58a2-4b28-a93a-298beb664713" providerId="ADAL" clId="{162F0C1B-D39B-4EA3-8F36-4C17FE40D210}" dt="2023-06-12T16:49:26.091" v="904" actId="571"/>
          <ac:picMkLst>
            <pc:docMk/>
            <pc:sldMk cId="1276825937" sldId="339"/>
            <ac:picMk id="27" creationId="{65C5FA40-F54E-B905-1FE6-B50801265B90}"/>
          </ac:picMkLst>
        </pc:picChg>
        <pc:picChg chg="add mod modCrop">
          <ac:chgData name="Olivier Sinck" userId="ecd8a13d-58a2-4b28-a93a-298beb664713" providerId="ADAL" clId="{162F0C1B-D39B-4EA3-8F36-4C17FE40D210}" dt="2023-06-12T19:27:52.540" v="1084" actId="1076"/>
          <ac:picMkLst>
            <pc:docMk/>
            <pc:sldMk cId="1276825937" sldId="339"/>
            <ac:picMk id="36" creationId="{446549AB-7D95-E440-E2DD-BBC38BB3514B}"/>
          </ac:picMkLst>
        </pc:picChg>
        <pc:picChg chg="add del mod">
          <ac:chgData name="Olivier Sinck" userId="ecd8a13d-58a2-4b28-a93a-298beb664713" providerId="ADAL" clId="{162F0C1B-D39B-4EA3-8F36-4C17FE40D210}" dt="2023-06-12T16:50:07.626" v="927" actId="478"/>
          <ac:picMkLst>
            <pc:docMk/>
            <pc:sldMk cId="1276825937" sldId="339"/>
            <ac:picMk id="42" creationId="{6EA9C262-C403-C2F0-21D1-5F7CED714E73}"/>
          </ac:picMkLst>
        </pc:picChg>
        <pc:picChg chg="add del">
          <ac:chgData name="Olivier Sinck" userId="ecd8a13d-58a2-4b28-a93a-298beb664713" providerId="ADAL" clId="{162F0C1B-D39B-4EA3-8F36-4C17FE40D210}" dt="2023-06-12T16:50:13.808" v="929" actId="478"/>
          <ac:picMkLst>
            <pc:docMk/>
            <pc:sldMk cId="1276825937" sldId="339"/>
            <ac:picMk id="44" creationId="{CB5E89CD-A0B2-A024-B217-8F611C5C2099}"/>
          </ac:picMkLst>
        </pc:picChg>
        <pc:picChg chg="add del mod">
          <ac:chgData name="Olivier Sinck" userId="ecd8a13d-58a2-4b28-a93a-298beb664713" providerId="ADAL" clId="{162F0C1B-D39B-4EA3-8F36-4C17FE40D210}" dt="2023-06-12T16:55:42.792" v="955" actId="478"/>
          <ac:picMkLst>
            <pc:docMk/>
            <pc:sldMk cId="1276825937" sldId="339"/>
            <ac:picMk id="45" creationId="{D4E860D0-1267-F869-DD32-ACBB56656494}"/>
          </ac:picMkLst>
        </pc:picChg>
        <pc:picChg chg="add del mod">
          <ac:chgData name="Olivier Sinck" userId="ecd8a13d-58a2-4b28-a93a-298beb664713" providerId="ADAL" clId="{162F0C1B-D39B-4EA3-8F36-4C17FE40D210}" dt="2023-06-12T16:55:57.244" v="963" actId="931"/>
          <ac:picMkLst>
            <pc:docMk/>
            <pc:sldMk cId="1276825937" sldId="339"/>
            <ac:picMk id="58" creationId="{8A511925-700F-645D-6091-226DF9D0A2D8}"/>
          </ac:picMkLst>
        </pc:picChg>
        <pc:picChg chg="add mod">
          <ac:chgData name="Olivier Sinck" userId="ecd8a13d-58a2-4b28-a93a-298beb664713" providerId="ADAL" clId="{162F0C1B-D39B-4EA3-8F36-4C17FE40D210}" dt="2023-06-12T19:02:17.148" v="975" actId="1076"/>
          <ac:picMkLst>
            <pc:docMk/>
            <pc:sldMk cId="1276825937" sldId="339"/>
            <ac:picMk id="60" creationId="{A9EAA0EC-7E24-1014-81C3-89B860D3383A}"/>
          </ac:picMkLst>
        </pc:picChg>
        <pc:cxnChg chg="add del mod">
          <ac:chgData name="Olivier Sinck" userId="ecd8a13d-58a2-4b28-a93a-298beb664713" providerId="ADAL" clId="{162F0C1B-D39B-4EA3-8F36-4C17FE40D210}" dt="2023-06-12T19:06:57.815" v="1004" actId="11529"/>
          <ac:cxnSpMkLst>
            <pc:docMk/>
            <pc:sldMk cId="1276825937" sldId="339"/>
            <ac:cxnSpMk id="6" creationId="{F8B97360-B10A-5439-F5F6-79A99C67188C}"/>
          </ac:cxnSpMkLst>
        </pc:cxnChg>
        <pc:cxnChg chg="add del mod">
          <ac:chgData name="Olivier Sinck" userId="ecd8a13d-58a2-4b28-a93a-298beb664713" providerId="ADAL" clId="{162F0C1B-D39B-4EA3-8F36-4C17FE40D210}" dt="2023-06-12T19:06:55.882" v="1001" actId="11529"/>
          <ac:cxnSpMkLst>
            <pc:docMk/>
            <pc:sldMk cId="1276825937" sldId="339"/>
            <ac:cxnSpMk id="10" creationId="{675F7A1A-FAF8-08C8-8A38-5C20F257C558}"/>
          </ac:cxnSpMkLst>
        </pc:cxnChg>
        <pc:cxnChg chg="add mod topLvl">
          <ac:chgData name="Olivier Sinck" userId="ecd8a13d-58a2-4b28-a93a-298beb664713" providerId="ADAL" clId="{162F0C1B-D39B-4EA3-8F36-4C17FE40D210}" dt="2023-06-12T20:20:30.517" v="1181" actId="1076"/>
          <ac:cxnSpMkLst>
            <pc:docMk/>
            <pc:sldMk cId="1276825937" sldId="339"/>
            <ac:cxnSpMk id="14" creationId="{66DD6F64-1581-85F8-DE97-6F04D4160009}"/>
          </ac:cxnSpMkLst>
        </pc:cxnChg>
        <pc:cxnChg chg="add mod topLvl">
          <ac:chgData name="Olivier Sinck" userId="ecd8a13d-58a2-4b28-a93a-298beb664713" providerId="ADAL" clId="{162F0C1B-D39B-4EA3-8F36-4C17FE40D210}" dt="2023-06-12T20:20:30.517" v="1181" actId="1076"/>
          <ac:cxnSpMkLst>
            <pc:docMk/>
            <pc:sldMk cId="1276825937" sldId="339"/>
            <ac:cxnSpMk id="19" creationId="{3B12E1A4-AE50-145B-4852-947A295822A4}"/>
          </ac:cxnSpMkLst>
        </pc:cxnChg>
        <pc:cxnChg chg="add del mod">
          <ac:chgData name="Olivier Sinck" userId="ecd8a13d-58a2-4b28-a93a-298beb664713" providerId="ADAL" clId="{162F0C1B-D39B-4EA3-8F36-4C17FE40D210}" dt="2023-06-12T19:08:36.559" v="1017" actId="11529"/>
          <ac:cxnSpMkLst>
            <pc:docMk/>
            <pc:sldMk cId="1276825937" sldId="339"/>
            <ac:cxnSpMk id="22" creationId="{CA97918F-AECD-6199-44FE-D5046525B4E1}"/>
          </ac:cxnSpMkLst>
        </pc:cxnChg>
        <pc:cxnChg chg="add mod topLvl">
          <ac:chgData name="Olivier Sinck" userId="ecd8a13d-58a2-4b28-a93a-298beb664713" providerId="ADAL" clId="{162F0C1B-D39B-4EA3-8F36-4C17FE40D210}" dt="2023-06-12T20:20:30.517" v="1181" actId="1076"/>
          <ac:cxnSpMkLst>
            <pc:docMk/>
            <pc:sldMk cId="1276825937" sldId="339"/>
            <ac:cxnSpMk id="24" creationId="{6F4FAB35-5CDE-825C-0E0E-24BC1BE74492}"/>
          </ac:cxnSpMkLst>
        </pc:cxnChg>
        <pc:cxnChg chg="add mod topLvl">
          <ac:chgData name="Olivier Sinck" userId="ecd8a13d-58a2-4b28-a93a-298beb664713" providerId="ADAL" clId="{162F0C1B-D39B-4EA3-8F36-4C17FE40D210}" dt="2023-06-12T20:20:30.517" v="1181" actId="1076"/>
          <ac:cxnSpMkLst>
            <pc:docMk/>
            <pc:sldMk cId="1276825937" sldId="339"/>
            <ac:cxnSpMk id="25" creationId="{A5E2AE51-6E15-4240-6787-A0A19F36E360}"/>
          </ac:cxnSpMkLst>
        </pc:cxnChg>
        <pc:cxnChg chg="add mod topLvl">
          <ac:chgData name="Olivier Sinck" userId="ecd8a13d-58a2-4b28-a93a-298beb664713" providerId="ADAL" clId="{162F0C1B-D39B-4EA3-8F36-4C17FE40D210}" dt="2023-06-12T20:20:38.263" v="1182" actId="14100"/>
          <ac:cxnSpMkLst>
            <pc:docMk/>
            <pc:sldMk cId="1276825937" sldId="339"/>
            <ac:cxnSpMk id="30" creationId="{5AB2F918-F911-BE37-4A8F-8F7394B5799A}"/>
          </ac:cxnSpMkLst>
        </pc:cxnChg>
      </pc:sldChg>
      <pc:sldChg chg="addSp delSp modSp add del mod">
        <pc:chgData name="Olivier Sinck" userId="ecd8a13d-58a2-4b28-a93a-298beb664713" providerId="ADAL" clId="{162F0C1B-D39B-4EA3-8F36-4C17FE40D210}" dt="2023-06-12T20:46:40.115" v="1357" actId="47"/>
        <pc:sldMkLst>
          <pc:docMk/>
          <pc:sldMk cId="2942909989" sldId="340"/>
        </pc:sldMkLst>
        <pc:spChg chg="mod">
          <ac:chgData name="Olivier Sinck" userId="ecd8a13d-58a2-4b28-a93a-298beb664713" providerId="ADAL" clId="{162F0C1B-D39B-4EA3-8F36-4C17FE40D210}" dt="2023-06-12T20:25:14.953" v="1198" actId="1076"/>
          <ac:spMkLst>
            <pc:docMk/>
            <pc:sldMk cId="2942909989" sldId="340"/>
            <ac:spMk id="2" creationId="{F332212A-A285-28C1-B73B-A3CA043CF447}"/>
          </ac:spMkLst>
        </pc:spChg>
        <pc:spChg chg="mod">
          <ac:chgData name="Olivier Sinck" userId="ecd8a13d-58a2-4b28-a93a-298beb664713" providerId="ADAL" clId="{162F0C1B-D39B-4EA3-8F36-4C17FE40D210}" dt="2023-06-12T20:25:14.953" v="1198" actId="1076"/>
          <ac:spMkLst>
            <pc:docMk/>
            <pc:sldMk cId="2942909989" sldId="340"/>
            <ac:spMk id="3" creationId="{240D0FC2-61C8-78CF-87B3-49A86F5FCEE3}"/>
          </ac:spMkLst>
        </pc:spChg>
        <pc:spChg chg="add del mod ord">
          <ac:chgData name="Olivier Sinck" userId="ecd8a13d-58a2-4b28-a93a-298beb664713" providerId="ADAL" clId="{162F0C1B-D39B-4EA3-8F36-4C17FE40D210}" dt="2023-06-12T20:42:38.331" v="1336" actId="1076"/>
          <ac:spMkLst>
            <pc:docMk/>
            <pc:sldMk cId="2942909989" sldId="340"/>
            <ac:spMk id="7" creationId="{9BB43B20-54E8-B4E2-DD1E-36354AC019FE}"/>
          </ac:spMkLst>
        </pc:spChg>
        <pc:spChg chg="add del mod">
          <ac:chgData name="Olivier Sinck" userId="ecd8a13d-58a2-4b28-a93a-298beb664713" providerId="ADAL" clId="{162F0C1B-D39B-4EA3-8F36-4C17FE40D210}" dt="2023-06-12T20:25:45.386" v="1207" actId="478"/>
          <ac:spMkLst>
            <pc:docMk/>
            <pc:sldMk cId="2942909989" sldId="340"/>
            <ac:spMk id="8" creationId="{0CE873B1-7A38-BBA5-290D-DE727024E8B3}"/>
          </ac:spMkLst>
        </pc:spChg>
        <pc:spChg chg="add del mod">
          <ac:chgData name="Olivier Sinck" userId="ecd8a13d-58a2-4b28-a93a-298beb664713" providerId="ADAL" clId="{162F0C1B-D39B-4EA3-8F36-4C17FE40D210}" dt="2023-06-12T20:43:58.609" v="1355" actId="478"/>
          <ac:spMkLst>
            <pc:docMk/>
            <pc:sldMk cId="2942909989" sldId="340"/>
            <ac:spMk id="13" creationId="{78D7B32F-B302-4233-EF8C-CB3BA551F2B7}"/>
          </ac:spMkLst>
        </pc:spChg>
        <pc:spChg chg="add del mod">
          <ac:chgData name="Olivier Sinck" userId="ecd8a13d-58a2-4b28-a93a-298beb664713" providerId="ADAL" clId="{162F0C1B-D39B-4EA3-8F36-4C17FE40D210}" dt="2023-06-12T20:25:43.194" v="1206"/>
          <ac:spMkLst>
            <pc:docMk/>
            <pc:sldMk cId="2942909989" sldId="340"/>
            <ac:spMk id="17" creationId="{F81B265E-31AE-F710-E6FB-296F772A935B}"/>
          </ac:spMkLst>
        </pc:spChg>
        <pc:spChg chg="add del mod">
          <ac:chgData name="Olivier Sinck" userId="ecd8a13d-58a2-4b28-a93a-298beb664713" providerId="ADAL" clId="{162F0C1B-D39B-4EA3-8F36-4C17FE40D210}" dt="2023-06-12T20:25:34.850" v="1201" actId="478"/>
          <ac:spMkLst>
            <pc:docMk/>
            <pc:sldMk cId="2942909989" sldId="340"/>
            <ac:spMk id="18" creationId="{FCC63C69-01FE-DE6E-9EF2-83E9914D010B}"/>
          </ac:spMkLst>
        </pc:spChg>
        <pc:spChg chg="add del mod">
          <ac:chgData name="Olivier Sinck" userId="ecd8a13d-58a2-4b28-a93a-298beb664713" providerId="ADAL" clId="{162F0C1B-D39B-4EA3-8F36-4C17FE40D210}" dt="2023-06-12T20:25:37.059" v="1202" actId="478"/>
          <ac:spMkLst>
            <pc:docMk/>
            <pc:sldMk cId="2942909989" sldId="340"/>
            <ac:spMk id="20" creationId="{49061955-5947-473B-F42D-ECD61CFF074E}"/>
          </ac:spMkLst>
        </pc:spChg>
        <pc:spChg chg="add mod">
          <ac:chgData name="Olivier Sinck" userId="ecd8a13d-58a2-4b28-a93a-298beb664713" providerId="ADAL" clId="{162F0C1B-D39B-4EA3-8F36-4C17FE40D210}" dt="2023-06-12T20:43:38.768" v="1352" actId="1076"/>
          <ac:spMkLst>
            <pc:docMk/>
            <pc:sldMk cId="2942909989" sldId="340"/>
            <ac:spMk id="21" creationId="{D4063DCF-295F-6B56-D59C-98F25A347259}"/>
          </ac:spMkLst>
        </pc:spChg>
        <pc:spChg chg="add mod">
          <ac:chgData name="Olivier Sinck" userId="ecd8a13d-58a2-4b28-a93a-298beb664713" providerId="ADAL" clId="{162F0C1B-D39B-4EA3-8F36-4C17FE40D210}" dt="2023-06-12T20:43:41.393" v="1353" actId="1076"/>
          <ac:spMkLst>
            <pc:docMk/>
            <pc:sldMk cId="2942909989" sldId="340"/>
            <ac:spMk id="22" creationId="{54729695-2518-79EC-850E-ED3793FCBC23}"/>
          </ac:spMkLst>
        </pc:spChg>
        <pc:spChg chg="add mod">
          <ac:chgData name="Olivier Sinck" userId="ecd8a13d-58a2-4b28-a93a-298beb664713" providerId="ADAL" clId="{162F0C1B-D39B-4EA3-8F36-4C17FE40D210}" dt="2023-06-12T20:43:32.763" v="1350" actId="1076"/>
          <ac:spMkLst>
            <pc:docMk/>
            <pc:sldMk cId="2942909989" sldId="340"/>
            <ac:spMk id="23" creationId="{CFDEE8C4-DC07-F6EE-EB53-34D50ADE6764}"/>
          </ac:spMkLst>
        </pc:spChg>
        <pc:spChg chg="mod">
          <ac:chgData name="Olivier Sinck" userId="ecd8a13d-58a2-4b28-a93a-298beb664713" providerId="ADAL" clId="{162F0C1B-D39B-4EA3-8F36-4C17FE40D210}" dt="2023-06-12T20:25:14.953" v="1198" actId="1076"/>
          <ac:spMkLst>
            <pc:docMk/>
            <pc:sldMk cId="2942909989" sldId="340"/>
            <ac:spMk id="27" creationId="{E07F2C95-97BC-1B71-34E6-50083B638B50}"/>
          </ac:spMkLst>
        </pc:spChg>
        <pc:spChg chg="add mod">
          <ac:chgData name="Olivier Sinck" userId="ecd8a13d-58a2-4b28-a93a-298beb664713" providerId="ADAL" clId="{162F0C1B-D39B-4EA3-8F36-4C17FE40D210}" dt="2023-06-12T20:42:59.144" v="1342" actId="1076"/>
          <ac:spMkLst>
            <pc:docMk/>
            <pc:sldMk cId="2942909989" sldId="340"/>
            <ac:spMk id="28" creationId="{5F493B65-C61D-A7ED-EC70-29B9144587D4}"/>
          </ac:spMkLst>
        </pc:spChg>
        <pc:spChg chg="add del mod">
          <ac:chgData name="Olivier Sinck" userId="ecd8a13d-58a2-4b28-a93a-298beb664713" providerId="ADAL" clId="{162F0C1B-D39B-4EA3-8F36-4C17FE40D210}" dt="2023-06-12T20:25:41.169" v="1203" actId="478"/>
          <ac:spMkLst>
            <pc:docMk/>
            <pc:sldMk cId="2942909989" sldId="340"/>
            <ac:spMk id="29" creationId="{21E4A6A7-1FE6-030F-0BE1-91CF22D9D100}"/>
          </ac:spMkLst>
        </pc:spChg>
        <pc:spChg chg="add mod">
          <ac:chgData name="Olivier Sinck" userId="ecd8a13d-58a2-4b28-a93a-298beb664713" providerId="ADAL" clId="{162F0C1B-D39B-4EA3-8F36-4C17FE40D210}" dt="2023-06-12T20:43:35.585" v="1351" actId="1076"/>
          <ac:spMkLst>
            <pc:docMk/>
            <pc:sldMk cId="2942909989" sldId="340"/>
            <ac:spMk id="31" creationId="{6E0EB8B8-EFEF-3BA0-73B5-07C0B46329A5}"/>
          </ac:spMkLst>
        </pc:spChg>
        <pc:spChg chg="add mod ord">
          <ac:chgData name="Olivier Sinck" userId="ecd8a13d-58a2-4b28-a93a-298beb664713" providerId="ADAL" clId="{162F0C1B-D39B-4EA3-8F36-4C17FE40D210}" dt="2023-06-12T20:43:10.151" v="1345" actId="1076"/>
          <ac:spMkLst>
            <pc:docMk/>
            <pc:sldMk cId="2942909989" sldId="340"/>
            <ac:spMk id="34" creationId="{1BE6EB18-1910-7C83-624D-ED7F408F93C2}"/>
          </ac:spMkLst>
        </pc:spChg>
        <pc:spChg chg="add mod ord">
          <ac:chgData name="Olivier Sinck" userId="ecd8a13d-58a2-4b28-a93a-298beb664713" providerId="ADAL" clId="{162F0C1B-D39B-4EA3-8F36-4C17FE40D210}" dt="2023-06-12T20:42:38.331" v="1336" actId="1076"/>
          <ac:spMkLst>
            <pc:docMk/>
            <pc:sldMk cId="2942909989" sldId="340"/>
            <ac:spMk id="35" creationId="{26C437DA-AC5D-90EB-B1A8-C1BF835BD619}"/>
          </ac:spMkLst>
        </pc:spChg>
        <pc:spChg chg="mod">
          <ac:chgData name="Olivier Sinck" userId="ecd8a13d-58a2-4b28-a93a-298beb664713" providerId="ADAL" clId="{162F0C1B-D39B-4EA3-8F36-4C17FE40D210}" dt="2023-06-12T20:43:21.508" v="1348" actId="1076"/>
          <ac:spMkLst>
            <pc:docMk/>
            <pc:sldMk cId="2942909989" sldId="340"/>
            <ac:spMk id="37" creationId="{870535A4-3A52-CA9E-E566-AAD285EC4BE5}"/>
          </ac:spMkLst>
        </pc:spChg>
        <pc:spChg chg="add del mod">
          <ac:chgData name="Olivier Sinck" userId="ecd8a13d-58a2-4b28-a93a-298beb664713" providerId="ADAL" clId="{162F0C1B-D39B-4EA3-8F36-4C17FE40D210}" dt="2023-06-12T20:39:50.127" v="1317" actId="478"/>
          <ac:spMkLst>
            <pc:docMk/>
            <pc:sldMk cId="2942909989" sldId="340"/>
            <ac:spMk id="38" creationId="{17E395F5-A7C7-732F-15C3-1DDDB6E8BCF2}"/>
          </ac:spMkLst>
        </pc:spChg>
        <pc:spChg chg="mod">
          <ac:chgData name="Olivier Sinck" userId="ecd8a13d-58a2-4b28-a93a-298beb664713" providerId="ADAL" clId="{162F0C1B-D39B-4EA3-8F36-4C17FE40D210}" dt="2023-06-12T20:43:17.654" v="1347" actId="1076"/>
          <ac:spMkLst>
            <pc:docMk/>
            <pc:sldMk cId="2942909989" sldId="340"/>
            <ac:spMk id="39" creationId="{83939B47-82A2-F36F-C9AB-694B47747DDA}"/>
          </ac:spMkLst>
        </pc:spChg>
        <pc:spChg chg="mod">
          <ac:chgData name="Olivier Sinck" userId="ecd8a13d-58a2-4b28-a93a-298beb664713" providerId="ADAL" clId="{162F0C1B-D39B-4EA3-8F36-4C17FE40D210}" dt="2023-06-12T20:43:27.873" v="1349" actId="1076"/>
          <ac:spMkLst>
            <pc:docMk/>
            <pc:sldMk cId="2942909989" sldId="340"/>
            <ac:spMk id="40" creationId="{0B321BD3-F926-1EA1-1B7F-3F20ACEDAFF0}"/>
          </ac:spMkLst>
        </pc:spChg>
        <pc:spChg chg="mod">
          <ac:chgData name="Olivier Sinck" userId="ecd8a13d-58a2-4b28-a93a-298beb664713" providerId="ADAL" clId="{162F0C1B-D39B-4EA3-8F36-4C17FE40D210}" dt="2023-06-12T20:43:13.639" v="1346" actId="1076"/>
          <ac:spMkLst>
            <pc:docMk/>
            <pc:sldMk cId="2942909989" sldId="340"/>
            <ac:spMk id="41" creationId="{82F4CE0B-4C94-0047-3A9F-C92F8062029B}"/>
          </ac:spMkLst>
        </pc:spChg>
        <pc:spChg chg="add del mod">
          <ac:chgData name="Olivier Sinck" userId="ecd8a13d-58a2-4b28-a93a-298beb664713" providerId="ADAL" clId="{162F0C1B-D39B-4EA3-8F36-4C17FE40D210}" dt="2023-06-12T20:39:52.824" v="1318" actId="478"/>
          <ac:spMkLst>
            <pc:docMk/>
            <pc:sldMk cId="2942909989" sldId="340"/>
            <ac:spMk id="42" creationId="{7CE197CD-9421-CE68-C419-909A91FEEF32}"/>
          </ac:spMkLst>
        </pc:spChg>
        <pc:spChg chg="mod">
          <ac:chgData name="Olivier Sinck" userId="ecd8a13d-58a2-4b28-a93a-298beb664713" providerId="ADAL" clId="{162F0C1B-D39B-4EA3-8F36-4C17FE40D210}" dt="2023-06-12T20:25:14.953" v="1198" actId="1076"/>
          <ac:spMkLst>
            <pc:docMk/>
            <pc:sldMk cId="2942909989" sldId="340"/>
            <ac:spMk id="43" creationId="{5400E81D-59C4-5E27-3EE7-C896D995F112}"/>
          </ac:spMkLst>
        </pc:spChg>
        <pc:spChg chg="mod">
          <ac:chgData name="Olivier Sinck" userId="ecd8a13d-58a2-4b28-a93a-298beb664713" providerId="ADAL" clId="{162F0C1B-D39B-4EA3-8F36-4C17FE40D210}" dt="2023-06-12T20:25:14.953" v="1198" actId="1076"/>
          <ac:spMkLst>
            <pc:docMk/>
            <pc:sldMk cId="2942909989" sldId="340"/>
            <ac:spMk id="44" creationId="{11967DE0-403A-B3C0-7993-05CCDA6176DE}"/>
          </ac:spMkLst>
        </pc:spChg>
        <pc:spChg chg="mod">
          <ac:chgData name="Olivier Sinck" userId="ecd8a13d-58a2-4b28-a93a-298beb664713" providerId="ADAL" clId="{162F0C1B-D39B-4EA3-8F36-4C17FE40D210}" dt="2023-06-12T20:25:14.953" v="1198" actId="1076"/>
          <ac:spMkLst>
            <pc:docMk/>
            <pc:sldMk cId="2942909989" sldId="340"/>
            <ac:spMk id="45" creationId="{51CB40A3-F4E2-07A2-D51E-4749D0B7FE06}"/>
          </ac:spMkLst>
        </pc:spChg>
        <pc:spChg chg="mod">
          <ac:chgData name="Olivier Sinck" userId="ecd8a13d-58a2-4b28-a93a-298beb664713" providerId="ADAL" clId="{162F0C1B-D39B-4EA3-8F36-4C17FE40D210}" dt="2023-06-12T20:25:14.953" v="1198" actId="1076"/>
          <ac:spMkLst>
            <pc:docMk/>
            <pc:sldMk cId="2942909989" sldId="340"/>
            <ac:spMk id="46" creationId="{5F5316F1-FF0E-79A6-6096-6C21AC452D51}"/>
          </ac:spMkLst>
        </pc:spChg>
        <pc:spChg chg="mod">
          <ac:chgData name="Olivier Sinck" userId="ecd8a13d-58a2-4b28-a93a-298beb664713" providerId="ADAL" clId="{162F0C1B-D39B-4EA3-8F36-4C17FE40D210}" dt="2023-06-12T20:43:06.898" v="1343" actId="1076"/>
          <ac:spMkLst>
            <pc:docMk/>
            <pc:sldMk cId="2942909989" sldId="340"/>
            <ac:spMk id="47" creationId="{993C9C4C-35E7-7CDA-ECE7-7E44A9E33C67}"/>
          </ac:spMkLst>
        </pc:spChg>
        <pc:spChg chg="mod">
          <ac:chgData name="Olivier Sinck" userId="ecd8a13d-58a2-4b28-a93a-298beb664713" providerId="ADAL" clId="{162F0C1B-D39B-4EA3-8F36-4C17FE40D210}" dt="2023-06-12T20:25:14.953" v="1198" actId="1076"/>
          <ac:spMkLst>
            <pc:docMk/>
            <pc:sldMk cId="2942909989" sldId="340"/>
            <ac:spMk id="48" creationId="{D02A48E8-4A7F-32D6-DFE4-BBECA588B764}"/>
          </ac:spMkLst>
        </pc:spChg>
        <pc:spChg chg="add del mod ord">
          <ac:chgData name="Olivier Sinck" userId="ecd8a13d-58a2-4b28-a93a-298beb664713" providerId="ADAL" clId="{162F0C1B-D39B-4EA3-8F36-4C17FE40D210}" dt="2023-06-12T20:41:55.429" v="1330" actId="478"/>
          <ac:spMkLst>
            <pc:docMk/>
            <pc:sldMk cId="2942909989" sldId="340"/>
            <ac:spMk id="53" creationId="{E39CE806-83AA-2515-8BAE-39239DB1EF09}"/>
          </ac:spMkLst>
        </pc:spChg>
        <pc:picChg chg="add mod">
          <ac:chgData name="Olivier Sinck" userId="ecd8a13d-58a2-4b28-a93a-298beb664713" providerId="ADAL" clId="{162F0C1B-D39B-4EA3-8F36-4C17FE40D210}" dt="2023-06-12T20:44:25.515" v="1356" actId="1076"/>
          <ac:picMkLst>
            <pc:docMk/>
            <pc:sldMk cId="2942909989" sldId="340"/>
            <ac:picMk id="16" creationId="{43738FB9-50BE-F93A-0EE5-24E6F86B73F4}"/>
          </ac:picMkLst>
        </pc:picChg>
        <pc:picChg chg="mod">
          <ac:chgData name="Olivier Sinck" userId="ecd8a13d-58a2-4b28-a93a-298beb664713" providerId="ADAL" clId="{162F0C1B-D39B-4EA3-8F36-4C17FE40D210}" dt="2023-06-12T20:25:14.953" v="1198" actId="1076"/>
          <ac:picMkLst>
            <pc:docMk/>
            <pc:sldMk cId="2942909989" sldId="340"/>
            <ac:picMk id="36" creationId="{446549AB-7D95-E440-E2DD-BBC38BB3514B}"/>
          </ac:picMkLst>
        </pc:picChg>
        <pc:picChg chg="add del mod">
          <ac:chgData name="Olivier Sinck" userId="ecd8a13d-58a2-4b28-a93a-298beb664713" providerId="ADAL" clId="{162F0C1B-D39B-4EA3-8F36-4C17FE40D210}" dt="2023-06-12T20:39:52.824" v="1318" actId="478"/>
          <ac:picMkLst>
            <pc:docMk/>
            <pc:sldMk cId="2942909989" sldId="340"/>
            <ac:picMk id="50" creationId="{8DE370FD-0D61-6B1F-9801-6B86D1621940}"/>
          </ac:picMkLst>
        </pc:picChg>
        <pc:picChg chg="del">
          <ac:chgData name="Olivier Sinck" userId="ecd8a13d-58a2-4b28-a93a-298beb664713" providerId="ADAL" clId="{162F0C1B-D39B-4EA3-8F36-4C17FE40D210}" dt="2023-06-12T20:24:52.553" v="1194" actId="478"/>
          <ac:picMkLst>
            <pc:docMk/>
            <pc:sldMk cId="2942909989" sldId="340"/>
            <ac:picMk id="60" creationId="{A9EAA0EC-7E24-1014-81C3-89B860D3383A}"/>
          </ac:picMkLst>
        </pc:picChg>
        <pc:inkChg chg="add del">
          <ac:chgData name="Olivier Sinck" userId="ecd8a13d-58a2-4b28-a93a-298beb664713" providerId="ADAL" clId="{162F0C1B-D39B-4EA3-8F36-4C17FE40D210}" dt="2023-06-12T20:39:11.641" v="1314" actId="9405"/>
          <ac:inkMkLst>
            <pc:docMk/>
            <pc:sldMk cId="2942909989" sldId="340"/>
            <ac:inkMk id="51" creationId="{0C8001F2-1785-F982-40E1-E65C01418C76}"/>
          </ac:inkMkLst>
        </pc:inkChg>
        <pc:inkChg chg="add del">
          <ac:chgData name="Olivier Sinck" userId="ecd8a13d-58a2-4b28-a93a-298beb664713" providerId="ADAL" clId="{162F0C1B-D39B-4EA3-8F36-4C17FE40D210}" dt="2023-06-12T20:39:45.563" v="1316" actId="9405"/>
          <ac:inkMkLst>
            <pc:docMk/>
            <pc:sldMk cId="2942909989" sldId="340"/>
            <ac:inkMk id="52" creationId="{5B4425AE-C6F3-1C4F-76E1-8D39ECA74A32}"/>
          </ac:inkMkLst>
        </pc:inkChg>
        <pc:cxnChg chg="add del mod">
          <ac:chgData name="Olivier Sinck" userId="ecd8a13d-58a2-4b28-a93a-298beb664713" providerId="ADAL" clId="{162F0C1B-D39B-4EA3-8F36-4C17FE40D210}" dt="2023-06-12T20:24:29.420" v="1193" actId="11529"/>
          <ac:cxnSpMkLst>
            <pc:docMk/>
            <pc:sldMk cId="2942909989" sldId="340"/>
            <ac:cxnSpMk id="5" creationId="{5856C8C9-7E85-2AE0-20AA-DA002A37B284}"/>
          </ac:cxnSpMkLst>
        </pc:cxnChg>
        <pc:cxnChg chg="add del mod">
          <ac:chgData name="Olivier Sinck" userId="ecd8a13d-58a2-4b28-a93a-298beb664713" providerId="ADAL" clId="{162F0C1B-D39B-4EA3-8F36-4C17FE40D210}" dt="2023-06-12T20:25:48.384" v="1209" actId="478"/>
          <ac:cxnSpMkLst>
            <pc:docMk/>
            <pc:sldMk cId="2942909989" sldId="340"/>
            <ac:cxnSpMk id="9" creationId="{1B5DF67A-DB32-23C7-A816-F664B1DCFC61}"/>
          </ac:cxnSpMkLst>
        </pc:cxnChg>
        <pc:cxnChg chg="add del mod">
          <ac:chgData name="Olivier Sinck" userId="ecd8a13d-58a2-4b28-a93a-298beb664713" providerId="ADAL" clId="{162F0C1B-D39B-4EA3-8F36-4C17FE40D210}" dt="2023-06-12T20:25:46.741" v="1208" actId="478"/>
          <ac:cxnSpMkLst>
            <pc:docMk/>
            <pc:sldMk cId="2942909989" sldId="340"/>
            <ac:cxnSpMk id="10" creationId="{A02810FC-7CCF-F5D3-6410-1B41D960CEA8}"/>
          </ac:cxnSpMkLst>
        </pc:cxnChg>
        <pc:cxnChg chg="add del mod">
          <ac:chgData name="Olivier Sinck" userId="ecd8a13d-58a2-4b28-a93a-298beb664713" providerId="ADAL" clId="{162F0C1B-D39B-4EA3-8F36-4C17FE40D210}" dt="2023-06-12T20:36:48.358" v="1301" actId="478"/>
          <ac:cxnSpMkLst>
            <pc:docMk/>
            <pc:sldMk cId="2942909989" sldId="340"/>
            <ac:cxnSpMk id="11" creationId="{AE6FF790-BB41-BDC9-8088-4C54EA47D300}"/>
          </ac:cxnSpMkLst>
        </pc:cxnChg>
        <pc:cxnChg chg="add del mod">
          <ac:chgData name="Olivier Sinck" userId="ecd8a13d-58a2-4b28-a93a-298beb664713" providerId="ADAL" clId="{162F0C1B-D39B-4EA3-8F36-4C17FE40D210}" dt="2023-06-12T20:36:46.485" v="1300" actId="478"/>
          <ac:cxnSpMkLst>
            <pc:docMk/>
            <pc:sldMk cId="2942909989" sldId="340"/>
            <ac:cxnSpMk id="12" creationId="{4EFDF077-2022-C706-F0DD-9540EA0B35A7}"/>
          </ac:cxnSpMkLst>
        </pc:cxnChg>
        <pc:cxnChg chg="mod">
          <ac:chgData name="Olivier Sinck" userId="ecd8a13d-58a2-4b28-a93a-298beb664713" providerId="ADAL" clId="{162F0C1B-D39B-4EA3-8F36-4C17FE40D210}" dt="2023-06-12T20:25:14.953" v="1198" actId="1076"/>
          <ac:cxnSpMkLst>
            <pc:docMk/>
            <pc:sldMk cId="2942909989" sldId="340"/>
            <ac:cxnSpMk id="14" creationId="{66DD6F64-1581-85F8-DE97-6F04D4160009}"/>
          </ac:cxnSpMkLst>
        </pc:cxnChg>
        <pc:cxnChg chg="add del mod">
          <ac:chgData name="Olivier Sinck" userId="ecd8a13d-58a2-4b28-a93a-298beb664713" providerId="ADAL" clId="{162F0C1B-D39B-4EA3-8F36-4C17FE40D210}" dt="2023-06-12T20:43:58.609" v="1355" actId="478"/>
          <ac:cxnSpMkLst>
            <pc:docMk/>
            <pc:sldMk cId="2942909989" sldId="340"/>
            <ac:cxnSpMk id="15" creationId="{E36F0102-45F5-5221-BB92-7D8183E385BF}"/>
          </ac:cxnSpMkLst>
        </pc:cxnChg>
        <pc:cxnChg chg="mod">
          <ac:chgData name="Olivier Sinck" userId="ecd8a13d-58a2-4b28-a93a-298beb664713" providerId="ADAL" clId="{162F0C1B-D39B-4EA3-8F36-4C17FE40D210}" dt="2023-06-12T20:25:14.953" v="1198" actId="1076"/>
          <ac:cxnSpMkLst>
            <pc:docMk/>
            <pc:sldMk cId="2942909989" sldId="340"/>
            <ac:cxnSpMk id="19" creationId="{3B12E1A4-AE50-145B-4852-947A295822A4}"/>
          </ac:cxnSpMkLst>
        </pc:cxnChg>
        <pc:cxnChg chg="mod">
          <ac:chgData name="Olivier Sinck" userId="ecd8a13d-58a2-4b28-a93a-298beb664713" providerId="ADAL" clId="{162F0C1B-D39B-4EA3-8F36-4C17FE40D210}" dt="2023-06-12T20:25:14.953" v="1198" actId="1076"/>
          <ac:cxnSpMkLst>
            <pc:docMk/>
            <pc:sldMk cId="2942909989" sldId="340"/>
            <ac:cxnSpMk id="24" creationId="{6F4FAB35-5CDE-825C-0E0E-24BC1BE74492}"/>
          </ac:cxnSpMkLst>
        </pc:cxnChg>
        <pc:cxnChg chg="mod">
          <ac:chgData name="Olivier Sinck" userId="ecd8a13d-58a2-4b28-a93a-298beb664713" providerId="ADAL" clId="{162F0C1B-D39B-4EA3-8F36-4C17FE40D210}" dt="2023-06-12T20:25:14.953" v="1198" actId="1076"/>
          <ac:cxnSpMkLst>
            <pc:docMk/>
            <pc:sldMk cId="2942909989" sldId="340"/>
            <ac:cxnSpMk id="25" creationId="{A5E2AE51-6E15-4240-6787-A0A19F36E360}"/>
          </ac:cxnSpMkLst>
        </pc:cxnChg>
        <pc:cxnChg chg="mod">
          <ac:chgData name="Olivier Sinck" userId="ecd8a13d-58a2-4b28-a93a-298beb664713" providerId="ADAL" clId="{162F0C1B-D39B-4EA3-8F36-4C17FE40D210}" dt="2023-06-12T20:25:14.953" v="1198" actId="1076"/>
          <ac:cxnSpMkLst>
            <pc:docMk/>
            <pc:sldMk cId="2942909989" sldId="340"/>
            <ac:cxnSpMk id="30" creationId="{5AB2F918-F911-BE37-4A8F-8F7394B5799A}"/>
          </ac:cxnSpMkLst>
        </pc:cxnChg>
      </pc:sldChg>
      <pc:sldChg chg="add del">
        <pc:chgData name="Olivier Sinck" userId="ecd8a13d-58a2-4b28-a93a-298beb664713" providerId="ADAL" clId="{162F0C1B-D39B-4EA3-8F36-4C17FE40D210}" dt="2023-06-12T15:16:43.707" v="702" actId="18676"/>
        <pc:sldMkLst>
          <pc:docMk/>
          <pc:sldMk cId="3712842727" sldId="345"/>
        </pc:sldMkLst>
      </pc:sldChg>
      <pc:sldChg chg="add del">
        <pc:chgData name="Olivier Sinck" userId="ecd8a13d-58a2-4b28-a93a-298beb664713" providerId="ADAL" clId="{162F0C1B-D39B-4EA3-8F36-4C17FE40D210}" dt="2023-06-12T15:16:43.707" v="702" actId="18676"/>
        <pc:sldMkLst>
          <pc:docMk/>
          <pc:sldMk cId="2365786518" sldId="346"/>
        </pc:sldMkLst>
      </pc:sldChg>
      <pc:sldChg chg="del addCm modCm">
        <pc:chgData name="Olivier Sinck" userId="ecd8a13d-58a2-4b28-a93a-298beb664713" providerId="ADAL" clId="{162F0C1B-D39B-4EA3-8F36-4C17FE40D210}" dt="2023-06-07T13:54:31.817" v="75" actId="47"/>
        <pc:sldMkLst>
          <pc:docMk/>
          <pc:sldMk cId="2582992934" sldId="360"/>
        </pc:sldMkLst>
        <pc:extLst>
          <p:ext xmlns:p="http://schemas.openxmlformats.org/presentationml/2006/main" uri="{D6D511B9-2390-475A-947B-AFAB55BFBCF1}">
            <pc226:cmChg xmlns:pc226="http://schemas.microsoft.com/office/powerpoint/2022/06/main/command" chg="add">
              <pc226:chgData name="Olivier Sinck" userId="ecd8a13d-58a2-4b28-a93a-298beb664713" providerId="ADAL" clId="{162F0C1B-D39B-4EA3-8F36-4C17FE40D210}" dt="2023-06-07T13:52:34.065" v="73"/>
              <pc2:cmMkLst xmlns:pc2="http://schemas.microsoft.com/office/powerpoint/2019/9/main/command">
                <pc:docMk/>
                <pc:sldMk cId="2582992934" sldId="360"/>
                <pc2:cmMk id="{F28618A5-8094-49D0-B718-383885AB5C46}"/>
              </pc2:cmMkLst>
            </pc226:cmChg>
            <pc226:cmChg xmlns:pc226="http://schemas.microsoft.com/office/powerpoint/2022/06/main/command" chg="add">
              <pc226:chgData name="Olivier Sinck" userId="ecd8a13d-58a2-4b28-a93a-298beb664713" providerId="ADAL" clId="{162F0C1B-D39B-4EA3-8F36-4C17FE40D210}" dt="2023-06-07T13:52:28.861" v="72"/>
              <pc2:cmMkLst xmlns:pc2="http://schemas.microsoft.com/office/powerpoint/2019/9/main/command">
                <pc:docMk/>
                <pc:sldMk cId="2582992934" sldId="360"/>
                <pc2:cmMk id="{519F63EC-E544-4A75-8807-E0493B468402}"/>
              </pc2:cmMkLst>
              <pc226:cmRplyChg chg="add del">
                <pc226:chgData name="Olivier Sinck" userId="ecd8a13d-58a2-4b28-a93a-298beb664713" providerId="ADAL" clId="{162F0C1B-D39B-4EA3-8F36-4C17FE40D210}" dt="2023-06-07T13:52:28.861" v="72"/>
                <pc2:cmRplyMkLst xmlns:pc2="http://schemas.microsoft.com/office/powerpoint/2019/9/main/command">
                  <pc:docMk/>
                  <pc:sldMk cId="2582992934" sldId="360"/>
                  <pc2:cmMk id="{519F63EC-E544-4A75-8807-E0493B468402}"/>
                  <pc2:cmRplyMk id="{092CBF92-9AC4-48A9-A3DD-EFDDC79E77E1}"/>
                </pc2:cmRplyMkLst>
              </pc226:cmRplyChg>
              <pc226:cmRplyChg chg="add">
                <pc226:chgData name="Olivier Sinck" userId="ecd8a13d-58a2-4b28-a93a-298beb664713" providerId="ADAL" clId="{162F0C1B-D39B-4EA3-8F36-4C17FE40D210}" dt="2023-06-07T13:48:09.891" v="68"/>
                <pc2:cmRplyMkLst xmlns:pc2="http://schemas.microsoft.com/office/powerpoint/2019/9/main/command">
                  <pc:docMk/>
                  <pc:sldMk cId="2582992934" sldId="360"/>
                  <pc2:cmMk id="{519F63EC-E544-4A75-8807-E0493B468402}"/>
                  <pc2:cmRplyMk id="{14ACDB92-26AB-46C5-BFCA-4897CAF6E55C}"/>
                </pc2:cmRplyMkLst>
              </pc226:cmRplyChg>
            </pc226:cmChg>
          </p:ext>
        </pc:extLst>
      </pc:sldChg>
      <pc:sldChg chg="add del">
        <pc:chgData name="Olivier Sinck" userId="ecd8a13d-58a2-4b28-a93a-298beb664713" providerId="ADAL" clId="{162F0C1B-D39B-4EA3-8F36-4C17FE40D210}" dt="2023-06-12T15:16:43.707" v="702" actId="18676"/>
        <pc:sldMkLst>
          <pc:docMk/>
          <pc:sldMk cId="474918891" sldId="361"/>
        </pc:sldMkLst>
      </pc:sldChg>
      <pc:sldChg chg="add del">
        <pc:chgData name="Olivier Sinck" userId="ecd8a13d-58a2-4b28-a93a-298beb664713" providerId="ADAL" clId="{162F0C1B-D39B-4EA3-8F36-4C17FE40D210}" dt="2023-06-12T15:16:43.707" v="702" actId="18676"/>
        <pc:sldMkLst>
          <pc:docMk/>
          <pc:sldMk cId="2626353561" sldId="362"/>
        </pc:sldMkLst>
      </pc:sldChg>
      <pc:sldChg chg="add del addCm">
        <pc:chgData name="Olivier Sinck" userId="ecd8a13d-58a2-4b28-a93a-298beb664713" providerId="ADAL" clId="{162F0C1B-D39B-4EA3-8F36-4C17FE40D210}" dt="2023-06-12T15:08:03.486" v="673" actId="47"/>
        <pc:sldMkLst>
          <pc:docMk/>
          <pc:sldMk cId="536920839" sldId="363"/>
        </pc:sldMkLst>
        <pc:extLst>
          <p:ext xmlns:p="http://schemas.openxmlformats.org/presentationml/2006/main" uri="{D6D511B9-2390-475A-947B-AFAB55BFBCF1}">
            <pc226:cmChg xmlns:pc226="http://schemas.microsoft.com/office/powerpoint/2022/06/main/command" chg="add">
              <pc226:chgData name="Olivier Sinck" userId="ecd8a13d-58a2-4b28-a93a-298beb664713" providerId="ADAL" clId="{162F0C1B-D39B-4EA3-8F36-4C17FE40D210}" dt="2023-06-07T13:54:35.642" v="76"/>
              <pc2:cmMkLst xmlns:pc2="http://schemas.microsoft.com/office/powerpoint/2019/9/main/command">
                <pc:docMk/>
                <pc:sldMk cId="536920839" sldId="363"/>
                <pc2:cmMk id="{D3EB0035-C17C-4E94-B935-157570806A02}"/>
              </pc2:cmMkLst>
            </pc226:cmChg>
            <pc226:cmChg xmlns:pc226="http://schemas.microsoft.com/office/powerpoint/2022/06/main/command" chg="add">
              <pc226:chgData name="Olivier Sinck" userId="ecd8a13d-58a2-4b28-a93a-298beb664713" providerId="ADAL" clId="{162F0C1B-D39B-4EA3-8F36-4C17FE40D210}" dt="2023-06-07T13:54:22.884" v="74"/>
              <pc2:cmMkLst xmlns:pc2="http://schemas.microsoft.com/office/powerpoint/2019/9/main/command">
                <pc:docMk/>
                <pc:sldMk cId="536920839" sldId="363"/>
                <pc2:cmMk id="{A7985E82-EB9E-4490-9CA7-53353CC898AC}"/>
              </pc2:cmMkLst>
            </pc226:cmChg>
          </p:ext>
        </pc:extLst>
      </pc:sldChg>
      <pc:sldChg chg="addSp delSp modSp add del mod">
        <pc:chgData name="Olivier Sinck" userId="ecd8a13d-58a2-4b28-a93a-298beb664713" providerId="ADAL" clId="{162F0C1B-D39B-4EA3-8F36-4C17FE40D210}" dt="2023-06-12T14:22:09.341" v="207" actId="2696"/>
        <pc:sldMkLst>
          <pc:docMk/>
          <pc:sldMk cId="446905388" sldId="364"/>
        </pc:sldMkLst>
        <pc:spChg chg="add del mod">
          <ac:chgData name="Olivier Sinck" userId="ecd8a13d-58a2-4b28-a93a-298beb664713" providerId="ADAL" clId="{162F0C1B-D39B-4EA3-8F36-4C17FE40D210}" dt="2023-06-12T14:21:53.809" v="201"/>
          <ac:spMkLst>
            <pc:docMk/>
            <pc:sldMk cId="446905388" sldId="364"/>
            <ac:spMk id="7" creationId="{4C10809D-7DD5-5F61-EE7D-1BFE1B304019}"/>
          </ac:spMkLst>
        </pc:spChg>
        <pc:spChg chg="add mod">
          <ac:chgData name="Olivier Sinck" userId="ecd8a13d-58a2-4b28-a93a-298beb664713" providerId="ADAL" clId="{162F0C1B-D39B-4EA3-8F36-4C17FE40D210}" dt="2023-06-12T14:21:55.996" v="203" actId="962"/>
          <ac:spMkLst>
            <pc:docMk/>
            <pc:sldMk cId="446905388" sldId="364"/>
            <ac:spMk id="9" creationId="{8F2E4590-3F10-C4A1-C141-605192A84819}"/>
          </ac:spMkLst>
        </pc:spChg>
        <pc:spChg chg="del">
          <ac:chgData name="Olivier Sinck" userId="ecd8a13d-58a2-4b28-a93a-298beb664713" providerId="ADAL" clId="{162F0C1B-D39B-4EA3-8F36-4C17FE40D210}" dt="2023-06-12T14:18:51.412" v="187"/>
          <ac:spMkLst>
            <pc:docMk/>
            <pc:sldMk cId="446905388" sldId="364"/>
            <ac:spMk id="31" creationId="{E673AA19-B9D7-31A1-8F84-8136BF77A2B5}"/>
          </ac:spMkLst>
        </pc:spChg>
        <pc:picChg chg="add del mod modCrop">
          <ac:chgData name="Olivier Sinck" userId="ecd8a13d-58a2-4b28-a93a-298beb664713" providerId="ADAL" clId="{162F0C1B-D39B-4EA3-8F36-4C17FE40D210}" dt="2023-06-12T14:21:50.681" v="200" actId="478"/>
          <ac:picMkLst>
            <pc:docMk/>
            <pc:sldMk cId="446905388" sldId="364"/>
            <ac:picMk id="5" creationId="{7ED8E600-89C6-6EBC-0CD8-CB5D86DCBE12}"/>
          </ac:picMkLst>
        </pc:picChg>
        <pc:picChg chg="add mod">
          <ac:chgData name="Olivier Sinck" userId="ecd8a13d-58a2-4b28-a93a-298beb664713" providerId="ADAL" clId="{162F0C1B-D39B-4EA3-8F36-4C17FE40D210}" dt="2023-06-12T14:21:55.996" v="202" actId="27614"/>
          <ac:picMkLst>
            <pc:docMk/>
            <pc:sldMk cId="446905388" sldId="364"/>
            <ac:picMk id="12" creationId="{B786E49E-01DD-465B-6D6D-43D5C4567860}"/>
          </ac:picMkLst>
        </pc:picChg>
        <pc:picChg chg="del">
          <ac:chgData name="Olivier Sinck" userId="ecd8a13d-58a2-4b28-a93a-298beb664713" providerId="ADAL" clId="{162F0C1B-D39B-4EA3-8F36-4C17FE40D210}" dt="2023-06-12T14:21:47.348" v="198" actId="478"/>
          <ac:picMkLst>
            <pc:docMk/>
            <pc:sldMk cId="446905388" sldId="364"/>
            <ac:picMk id="24" creationId="{AC2B8025-2611-174A-A836-552E4AC680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B651A382-B6EC-B349-93A2-7675D0191B2D}" type="datetimeFigureOut">
              <a:rPr lang="nl-NL" smtClean="0"/>
              <a:t>13-6-2023</a:t>
            </a:fld>
            <a:endParaRPr lang="nl-NL"/>
          </a:p>
        </p:txBody>
      </p:sp>
      <p:sp>
        <p:nvSpPr>
          <p:cNvPr id="4" name="Tijdelijke aanduiding voor dia-afbeelding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576263" y="1562100"/>
            <a:ext cx="4613275" cy="1277938"/>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AFE2CF49-B230-E349-9C0C-F85958F8A818}" type="slidenum">
              <a:rPr lang="nl-NL" smtClean="0"/>
              <a:t>‹#›</a:t>
            </a:fld>
            <a:endParaRPr lang="nl-NL"/>
          </a:p>
        </p:txBody>
      </p:sp>
    </p:spTree>
    <p:extLst>
      <p:ext uri="{BB962C8B-B14F-4D97-AF65-F5344CB8AC3E}">
        <p14:creationId xmlns:p14="http://schemas.microsoft.com/office/powerpoint/2010/main" val="339790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Welkom op The Green Village op TU Delft Campus.</a:t>
            </a:r>
            <a:br>
              <a:rPr lang="nl-NL"/>
            </a:br>
            <a:br>
              <a:rPr lang="nl-NL"/>
            </a:br>
            <a:r>
              <a:rPr lang="nl-NL"/>
              <a:t>The Green Village is een </a:t>
            </a:r>
            <a:r>
              <a:rPr lang="nl-NL" b="1"/>
              <a:t>regelluw bewoond </a:t>
            </a:r>
            <a:r>
              <a:rPr lang="nl-NL" err="1"/>
              <a:t>fieldlab</a:t>
            </a:r>
            <a:r>
              <a:rPr lang="nl-NL"/>
              <a:t> voor duurzame innovatie in de gebouwde omgeving. Dagelijks onderzoeken, experimenteren, valideren en demonstreren kennis- en onderwijsinstellingen, ondernemers, overheden én burgers hier hun duurzame innovaties. Dit doen zij binnen </a:t>
            </a:r>
            <a:r>
              <a:rPr lang="nl-NL" b="1"/>
              <a:t>drie thema’s: Duurzaam bouwen &amp; renoveren, Toekomstig energiesysteem en </a:t>
            </a:r>
            <a:r>
              <a:rPr lang="nl-NL" b="1" err="1"/>
              <a:t>Klimaatadaptieve</a:t>
            </a:r>
            <a:r>
              <a:rPr lang="nl-NL" b="1"/>
              <a:t> stad</a:t>
            </a:r>
            <a:r>
              <a:rPr lang="nl-NL" b="0"/>
              <a:t>.</a:t>
            </a:r>
            <a:r>
              <a:rPr lang="nl-NL"/>
              <a:t>  Kortom de maatschappelijke uitdagingen waarvoor wij allen staan.</a:t>
            </a:r>
          </a:p>
          <a:p>
            <a:endParaRPr lang="nl-NL"/>
          </a:p>
          <a:p>
            <a:r>
              <a:rPr lang="nl-NL"/>
              <a:t> </a:t>
            </a:r>
          </a:p>
          <a:p>
            <a:r>
              <a:rPr lang="nl-NL"/>
              <a:t>Met toegang tot het innovatie-ecosysteem van de </a:t>
            </a:r>
            <a:r>
              <a:rPr lang="nl-NL" b="1"/>
              <a:t>TU Delft ligt de wetenschap letterlijk om de hoek</a:t>
            </a:r>
            <a:r>
              <a:rPr lang="nl-NL"/>
              <a:t>. Op The Green Village wordt gewoond, gewerkt en geleerd om innovaties in de toekomst naar de markt te kunnen brengen.</a:t>
            </a:r>
          </a:p>
          <a:p>
            <a:endParaRPr lang="nl-NL"/>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1</a:t>
            </a:fld>
            <a:endParaRPr lang="nl-NL"/>
          </a:p>
        </p:txBody>
      </p:sp>
    </p:spTree>
    <p:extLst>
      <p:ext uri="{BB962C8B-B14F-4D97-AF65-F5344CB8AC3E}">
        <p14:creationId xmlns:p14="http://schemas.microsoft.com/office/powerpoint/2010/main" val="271516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a:t>Het hoofddoel van ons </a:t>
            </a:r>
            <a:r>
              <a:rPr lang="nl-NL" err="1"/>
              <a:t>fieldlab</a:t>
            </a:r>
            <a:r>
              <a:rPr lang="nl-NL"/>
              <a:t> is het </a:t>
            </a:r>
            <a:r>
              <a:rPr lang="nl-NL" b="1"/>
              <a:t>versnellen van duurzame innovatie</a:t>
            </a:r>
            <a:r>
              <a:rPr lang="nl-NL"/>
              <a:t>, zodat deze kan </a:t>
            </a:r>
            <a:r>
              <a:rPr lang="nl-NL" b="1"/>
              <a:t>opschalen richting markt</a:t>
            </a:r>
            <a:r>
              <a:rPr lang="nl-NL"/>
              <a:t>. Wij zijn de hink, de eerste plek waar de onderzoeker/ondernemer zijn innovatie in een levensechte omgeving kan testen. Uniek daarbij is dat er mensen in ons </a:t>
            </a:r>
            <a:r>
              <a:rPr lang="nl-NL" err="1"/>
              <a:t>fieldlab</a:t>
            </a:r>
            <a:r>
              <a:rPr lang="nl-NL"/>
              <a:t> wonen, waardoor we</a:t>
            </a:r>
            <a:r>
              <a:rPr lang="nl-NL" b="1"/>
              <a:t> gebruikerservaring </a:t>
            </a:r>
            <a:r>
              <a:rPr lang="nl-NL"/>
              <a:t>meenemen in het </a:t>
            </a:r>
            <a:r>
              <a:rPr lang="nl-NL" err="1"/>
              <a:t>doorontwikkelen</a:t>
            </a:r>
            <a:r>
              <a:rPr lang="nl-NL"/>
              <a:t> van de innovatie.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 tegenstelling tot in de echte wereld, hoeft de innovatie nog niet perfect te werken. </a:t>
            </a:r>
            <a:r>
              <a:rPr lang="nl-NL" b="1"/>
              <a:t>Hier mag je falen</a:t>
            </a:r>
            <a:r>
              <a:rPr lang="nl-NL"/>
              <a:t>, terug naar de tekentafel en opnieuw proberen. Op The Green Village staat het bouwbesluit uit, het is een </a:t>
            </a:r>
            <a:r>
              <a:rPr lang="nl-NL" b="1"/>
              <a:t>regelluwe </a:t>
            </a:r>
            <a:r>
              <a:rPr lang="nl-NL"/>
              <a:t>omgeving. Daardoor kunnen partijen hier innovaties testen die in de echte wereld niet kunnen. </a:t>
            </a:r>
            <a:r>
              <a:rPr lang="nl-NL" b="1"/>
              <a:t>Veiligheid </a:t>
            </a:r>
            <a:r>
              <a:rPr lang="nl-NL" b="0"/>
              <a:t>gaat echter </a:t>
            </a:r>
            <a:r>
              <a:rPr lang="nl-NL"/>
              <a:t>boven alles. </a:t>
            </a:r>
          </a:p>
          <a:p>
            <a:pPr marL="171450" indent="-171450">
              <a:buFontTx/>
              <a:buChar char="-"/>
            </a:pPr>
            <a:endParaRPr lang="nl-NL"/>
          </a:p>
          <a:p>
            <a:pPr marL="0" indent="0">
              <a:buFontTx/>
              <a:buNone/>
            </a:pPr>
            <a:r>
              <a:rPr lang="nl-NL"/>
              <a:t>Als het bij ons werkt is </a:t>
            </a:r>
            <a:r>
              <a:rPr lang="nl-NL" b="1"/>
              <a:t>de vervolgstap bijvoorbeeld een pilotlocatie in een woonwijk</a:t>
            </a:r>
            <a:r>
              <a:rPr lang="nl-NL"/>
              <a:t>, om uiteindelijk </a:t>
            </a:r>
            <a:r>
              <a:rPr lang="nl-NL" b="1"/>
              <a:t>grootschalig</a:t>
            </a:r>
            <a:r>
              <a:rPr lang="nl-NL"/>
              <a:t> te kunnen worden </a:t>
            </a:r>
            <a:r>
              <a:rPr lang="nl-NL" b="1"/>
              <a:t>toegepast</a:t>
            </a:r>
            <a:r>
              <a:rPr lang="nl-NL"/>
              <a:t>.</a:t>
            </a:r>
          </a:p>
          <a:p>
            <a:br>
              <a:rPr lang="nl-NL"/>
            </a:br>
            <a:endParaRPr lang="nl-NL"/>
          </a:p>
          <a:p>
            <a:endParaRPr lang="nl-NL"/>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3</a:t>
            </a:fld>
            <a:endParaRPr lang="nl-NL"/>
          </a:p>
        </p:txBody>
      </p:sp>
    </p:spTree>
    <p:extLst>
      <p:ext uri="{BB962C8B-B14F-4D97-AF65-F5344CB8AC3E}">
        <p14:creationId xmlns:p14="http://schemas.microsoft.com/office/powerpoint/2010/main" val="39667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a:pPr>
            <a:r>
              <a:rPr lang="nl-NL" dirty="0"/>
              <a:t>Duurzaam bouwen en renoveren: </a:t>
            </a:r>
            <a:r>
              <a:rPr lang="nl-NL" b="1" dirty="0"/>
              <a:t>Energiezuinig</a:t>
            </a:r>
            <a:r>
              <a:rPr lang="nl-NL" dirty="0"/>
              <a:t>, </a:t>
            </a:r>
            <a:r>
              <a:rPr lang="nl-NL" b="1" dirty="0" err="1"/>
              <a:t>ciculair</a:t>
            </a:r>
            <a:r>
              <a:rPr lang="nl-NL" dirty="0"/>
              <a:t>, </a:t>
            </a:r>
            <a:r>
              <a:rPr lang="nl-NL" b="1" dirty="0" err="1"/>
              <a:t>biobased</a:t>
            </a:r>
            <a:r>
              <a:rPr lang="nl-NL" dirty="0"/>
              <a:t> en </a:t>
            </a:r>
            <a:r>
              <a:rPr lang="nl-NL" b="1" dirty="0" err="1"/>
              <a:t>natuurinclusief</a:t>
            </a:r>
            <a:r>
              <a:rPr lang="nl-NL" dirty="0"/>
              <a:t>. In ons </a:t>
            </a:r>
            <a:r>
              <a:rPr lang="nl-NL" dirty="0" err="1"/>
              <a:t>fieldlab</a:t>
            </a:r>
            <a:r>
              <a:rPr lang="nl-NL" dirty="0"/>
              <a:t> werken we aan het zo duurzaam mogelijk bouwen en renoveren van woningen en kantoren om ze toekomstbestendig te maken.</a:t>
            </a:r>
            <a:br>
              <a:rPr lang="nl-NL" dirty="0"/>
            </a:br>
            <a:r>
              <a:rPr lang="nl-NL" dirty="0"/>
              <a:t>Het gebruik van </a:t>
            </a:r>
            <a:r>
              <a:rPr lang="nl-NL" b="1" dirty="0"/>
              <a:t>circulaire/herbruikbare grondstoffen </a:t>
            </a:r>
            <a:r>
              <a:rPr lang="nl-NL" dirty="0"/>
              <a:t>(glas, hout)</a:t>
            </a:r>
            <a:r>
              <a:rPr lang="nl-NL" b="1" dirty="0"/>
              <a:t> </a:t>
            </a:r>
            <a:r>
              <a:rPr lang="nl-NL" dirty="0"/>
              <a:t>en </a:t>
            </a:r>
            <a:r>
              <a:rPr lang="nl-NL" b="1" dirty="0" err="1"/>
              <a:t>biobased</a:t>
            </a:r>
            <a:r>
              <a:rPr lang="nl-NL" b="1" dirty="0"/>
              <a:t> (wol, zeewier, lisdodde), modulaire bouw én energiezuinige technieken. </a:t>
            </a:r>
            <a:r>
              <a:rPr lang="nl-NL" dirty="0"/>
              <a:t>Met daarnaast i.v.m. </a:t>
            </a:r>
            <a:r>
              <a:rPr lang="nl-NL" b="0" dirty="0"/>
              <a:t>energietransitie</a:t>
            </a:r>
            <a:r>
              <a:rPr lang="nl-NL" dirty="0"/>
              <a:t>, </a:t>
            </a:r>
            <a:r>
              <a:rPr lang="nl-NL" b="1" dirty="0"/>
              <a:t>duurzame installaties: </a:t>
            </a:r>
            <a:r>
              <a:rPr lang="nl-NL" b="1" dirty="0" err="1"/>
              <a:t>warmteterugwininstallaties</a:t>
            </a:r>
            <a:r>
              <a:rPr lang="nl-NL" b="1" dirty="0"/>
              <a:t>, zonnepanelen, warmtepompen</a:t>
            </a:r>
            <a:r>
              <a:rPr lang="nl-NL" dirty="0"/>
              <a:t>. Een prettige leefomgeving creëren waarin mens, dier en natuur elkaar versterken, dat is het doel van </a:t>
            </a:r>
            <a:r>
              <a:rPr lang="nl-NL" dirty="0" err="1"/>
              <a:t>natuurinclusief</a:t>
            </a:r>
            <a:r>
              <a:rPr lang="nl-NL" dirty="0"/>
              <a:t> bouwen. Innovaties die hierbij horen: </a:t>
            </a:r>
            <a:r>
              <a:rPr lang="nl-NL" b="1" dirty="0"/>
              <a:t>wormenboerderij</a:t>
            </a:r>
            <a:r>
              <a:rPr lang="nl-NL" dirty="0"/>
              <a:t>, </a:t>
            </a:r>
            <a:r>
              <a:rPr lang="nl-NL" b="1" dirty="0"/>
              <a:t>nestgelegenheden voor vogels</a:t>
            </a:r>
            <a:r>
              <a:rPr lang="nl-NL" dirty="0"/>
              <a:t>, </a:t>
            </a:r>
            <a:r>
              <a:rPr lang="nl-NL" b="1" dirty="0"/>
              <a:t>bijenhotel</a:t>
            </a:r>
            <a:r>
              <a:rPr lang="nl-NL" dirty="0"/>
              <a:t>.</a:t>
            </a:r>
          </a:p>
          <a:p>
            <a:endParaRPr lang="nl-NL" dirty="0"/>
          </a:p>
          <a:p>
            <a:r>
              <a:rPr lang="nl-NL" dirty="0"/>
              <a:t>2) De transitie naar duurzame energie betekent dat ons </a:t>
            </a:r>
            <a:r>
              <a:rPr lang="nl-NL" b="1" dirty="0"/>
              <a:t>energiesysteem rigoureus gaat veranderen</a:t>
            </a:r>
            <a:r>
              <a:rPr lang="nl-NL" dirty="0"/>
              <a:t>. We gaan werken met </a:t>
            </a:r>
            <a:r>
              <a:rPr lang="nl-NL" b="1" dirty="0"/>
              <a:t>nieuwe energiedragers</a:t>
            </a:r>
            <a:r>
              <a:rPr lang="nl-NL" dirty="0"/>
              <a:t>, zoals </a:t>
            </a:r>
            <a:r>
              <a:rPr lang="nl-NL" b="1" dirty="0"/>
              <a:t>warmte en waterstof</a:t>
            </a:r>
            <a:r>
              <a:rPr lang="nl-NL" dirty="0"/>
              <a:t> en we </a:t>
            </a:r>
            <a:r>
              <a:rPr lang="nl-NL" b="1" dirty="0"/>
              <a:t>produceren steeds meer duurzame energie lokaal</a:t>
            </a:r>
            <a:r>
              <a:rPr lang="nl-NL" dirty="0"/>
              <a:t>. Om dit veilig, stabiel en betaalbaar te laten werken zijn er tal van innovaties nodig. Denk aan nieuwe manieren van opslag, </a:t>
            </a:r>
            <a:r>
              <a:rPr lang="nl-NL" b="1" dirty="0"/>
              <a:t>het slim toepassen van conversies en het bedenken, ontwikkelen en testen van de aansturing van deze systemen</a:t>
            </a:r>
            <a:r>
              <a:rPr lang="nl-NL" dirty="0"/>
              <a:t>. Innovaties zoals </a:t>
            </a:r>
            <a:r>
              <a:rPr lang="nl-NL" b="1" dirty="0"/>
              <a:t>H2@Home</a:t>
            </a:r>
            <a:r>
              <a:rPr lang="nl-NL" dirty="0"/>
              <a:t>, </a:t>
            </a:r>
            <a:r>
              <a:rPr lang="nl-NL" b="1" dirty="0" err="1"/>
              <a:t>Seasonal</a:t>
            </a:r>
            <a:r>
              <a:rPr lang="nl-NL" b="1" dirty="0"/>
              <a:t> Storage System</a:t>
            </a:r>
            <a:r>
              <a:rPr lang="nl-NL" dirty="0"/>
              <a:t>, innovatief open </a:t>
            </a:r>
            <a:r>
              <a:rPr lang="nl-NL" b="1" dirty="0" err="1"/>
              <a:t>WarmteNet</a:t>
            </a:r>
            <a:r>
              <a:rPr lang="nl-NL" dirty="0"/>
              <a:t>, </a:t>
            </a:r>
            <a:r>
              <a:rPr lang="nl-NL" b="1" dirty="0" err="1"/>
              <a:t>WaterstofStraat</a:t>
            </a:r>
            <a:r>
              <a:rPr lang="nl-NL" dirty="0"/>
              <a:t>)</a:t>
            </a:r>
          </a:p>
          <a:p>
            <a:endParaRPr lang="nl-NL" dirty="0"/>
          </a:p>
          <a:p>
            <a:r>
              <a:rPr lang="nl-NL" dirty="0"/>
              <a:t>3) </a:t>
            </a:r>
            <a:r>
              <a:rPr lang="nl-NL" b="1" dirty="0"/>
              <a:t>Wateroverlast, droogte </a:t>
            </a:r>
            <a:r>
              <a:rPr lang="nl-NL" dirty="0"/>
              <a:t>en</a:t>
            </a:r>
            <a:r>
              <a:rPr lang="nl-NL" b="1" dirty="0"/>
              <a:t> hittestress</a:t>
            </a:r>
            <a:r>
              <a:rPr lang="nl-NL" b="0" dirty="0"/>
              <a:t>, de gevolgen van extremer weer. In ons </a:t>
            </a:r>
            <a:r>
              <a:rPr lang="nl-NL" b="0" dirty="0" err="1"/>
              <a:t>fieldlab</a:t>
            </a:r>
            <a:r>
              <a:rPr lang="nl-NL" b="0" dirty="0"/>
              <a:t> werken we aan het leefbaar en bewoonbaar houden van wijken, straten en gebouwen</a:t>
            </a:r>
            <a:r>
              <a:rPr lang="nl-NL" dirty="0"/>
              <a:t>. </a:t>
            </a:r>
            <a:br>
              <a:rPr lang="nl-NL" dirty="0"/>
            </a:br>
            <a:r>
              <a:rPr lang="nl-NL" dirty="0"/>
              <a:t>Hier vind je innovaties die </a:t>
            </a:r>
            <a:r>
              <a:rPr lang="nl-NL" b="1" dirty="0"/>
              <a:t>water bufferen</a:t>
            </a:r>
            <a:r>
              <a:rPr lang="nl-NL" dirty="0"/>
              <a:t>, </a:t>
            </a:r>
            <a:r>
              <a:rPr lang="nl-NL" b="1" dirty="0"/>
              <a:t>afvoeren en hergebruiken</a:t>
            </a:r>
            <a:r>
              <a:rPr lang="nl-NL" dirty="0"/>
              <a:t>. (Bufferblock, groene parkeerplaatsen, baggertegels, </a:t>
            </a:r>
            <a:r>
              <a:rPr lang="nl-NL" dirty="0" err="1"/>
              <a:t>waterpasserende</a:t>
            </a:r>
            <a:r>
              <a:rPr lang="nl-NL" dirty="0"/>
              <a:t> tegels) Daarnaast worden </a:t>
            </a:r>
            <a:r>
              <a:rPr lang="nl-NL" b="1" dirty="0"/>
              <a:t>groen- en bouwoplossingen (zoals groene en/of waterbergende gevels en daken, </a:t>
            </a:r>
            <a:r>
              <a:rPr lang="nl-NL" b="1" dirty="0" err="1"/>
              <a:t>moswanden</a:t>
            </a:r>
            <a:r>
              <a:rPr lang="nl-NL" b="1" dirty="0"/>
              <a:t> en mogelijkheden om drinkwater te besparen in huis ) </a:t>
            </a:r>
            <a:r>
              <a:rPr lang="nl-NL" dirty="0"/>
              <a:t>getest die Nederlandse </a:t>
            </a:r>
            <a:r>
              <a:rPr lang="nl-NL" b="1" dirty="0"/>
              <a:t>gebouwen </a:t>
            </a:r>
            <a:r>
              <a:rPr lang="nl-NL" b="1" dirty="0" err="1"/>
              <a:t>klimaatadaptief</a:t>
            </a:r>
            <a:r>
              <a:rPr lang="nl-NL" b="1" dirty="0"/>
              <a:t> </a:t>
            </a:r>
            <a:r>
              <a:rPr lang="nl-NL" dirty="0"/>
              <a:t>maken.</a:t>
            </a:r>
          </a:p>
          <a:p>
            <a:endParaRPr lang="nl-NL" dirty="0"/>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4</a:t>
            </a:fld>
            <a:endParaRPr lang="nl-NL"/>
          </a:p>
        </p:txBody>
      </p:sp>
    </p:spTree>
    <p:extLst>
      <p:ext uri="{BB962C8B-B14F-4D97-AF65-F5344CB8AC3E}">
        <p14:creationId xmlns:p14="http://schemas.microsoft.com/office/powerpoint/2010/main" val="219532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functies van The Green Village kun je in drieën opdelen:</a:t>
            </a:r>
          </a:p>
          <a:p>
            <a:pPr marL="171450" indent="-171450">
              <a:buFont typeface="Arial" panose="020B0604020202020204" pitchFamily="34" charset="0"/>
              <a:buChar char="•"/>
            </a:pPr>
            <a:r>
              <a:rPr lang="nl-NL" b="1"/>
              <a:t>Experimenteerruimte: </a:t>
            </a:r>
            <a:r>
              <a:rPr lang="nl-NL"/>
              <a:t>ondernemers/onderzoekers </a:t>
            </a:r>
            <a:r>
              <a:rPr lang="nl-NL" b="1"/>
              <a:t>testen, onderzoeken, valideren en ontwikkelen </a:t>
            </a:r>
            <a:r>
              <a:rPr lang="nl-NL"/>
              <a:t>hun duurzame innovatie door in ons </a:t>
            </a:r>
            <a:r>
              <a:rPr lang="nl-NL" err="1"/>
              <a:t>fieldlab</a:t>
            </a:r>
            <a:r>
              <a:rPr lang="nl-NL"/>
              <a:t>. </a:t>
            </a:r>
          </a:p>
          <a:p>
            <a:pPr marL="171450" indent="-171450">
              <a:buFont typeface="Arial" panose="020B0604020202020204" pitchFamily="34" charset="0"/>
              <a:buChar char="•"/>
            </a:pPr>
            <a:r>
              <a:rPr lang="nl-NL" b="1">
                <a:solidFill>
                  <a:srgbClr val="FFFF00"/>
                </a:solidFill>
                <a:highlight>
                  <a:srgbClr val="FFFF00"/>
                </a:highlight>
              </a:rPr>
              <a:t>Etalage:</a:t>
            </a:r>
            <a:r>
              <a:rPr lang="nl-NL">
                <a:solidFill>
                  <a:srgbClr val="FFFF00"/>
                </a:solidFill>
                <a:highlight>
                  <a:srgbClr val="FFFF00"/>
                </a:highlight>
              </a:rPr>
              <a:t> </a:t>
            </a:r>
            <a:r>
              <a:rPr lang="nl-NL"/>
              <a:t>jaarlijks </a:t>
            </a:r>
            <a:r>
              <a:rPr lang="nl-NL" b="1"/>
              <a:t>bezoeken duizenden mensen ons </a:t>
            </a:r>
            <a:r>
              <a:rPr lang="nl-NL" b="1" err="1"/>
              <a:t>fieldlab</a:t>
            </a:r>
            <a:r>
              <a:rPr lang="nl-NL"/>
              <a:t>. Het bezoekersprofiel bestaat uit ministeries, woningcorporaties, gemeenten, bouwbedrijven, projectontwikkelaars, ontwerp- en ingenieursbureaus, waterschappen, kennisinstellingen, financiële instellingen, maar ook inwoners van Nederland en pers komen een kijkje nemen.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a:t>Learning Community: kennisdeling en samenwerking ten behoeve van het thema bevorderen </a:t>
            </a:r>
            <a:r>
              <a:rPr lang="nl-NL"/>
              <a:t>door workshops, tours en inhoudelijke bijeenkomsten, praktijkonderwijs en omscholing. Denk aan casussen met gemeenten over het inrichten van een nieuwe wijk, een vastgoedpartij die nieuwe innovaties zoekt om te kunnen toepassen. Maar ook netbeheerders die hun monteurs opleiden/omscholen op ons terrein op het gebied van werken met waterstof en studenten die praktijkproeven doen.</a:t>
            </a:r>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5</a:t>
            </a:fld>
            <a:endParaRPr lang="nl-NL"/>
          </a:p>
        </p:txBody>
      </p:sp>
    </p:spTree>
    <p:extLst>
      <p:ext uri="{BB962C8B-B14F-4D97-AF65-F5344CB8AC3E}">
        <p14:creationId xmlns:p14="http://schemas.microsoft.com/office/powerpoint/2010/main" val="365254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We </a:t>
            </a:r>
            <a:r>
              <a:rPr lang="en-GB" err="1"/>
              <a:t>zijn</a:t>
            </a:r>
            <a:r>
              <a:rPr lang="en-GB"/>
              <a:t> </a:t>
            </a:r>
            <a:r>
              <a:rPr lang="en-GB" err="1"/>
              <a:t>een</a:t>
            </a:r>
            <a:r>
              <a:rPr lang="en-GB"/>
              <a:t> learning community met </a:t>
            </a:r>
            <a:r>
              <a:rPr lang="en-GB" err="1"/>
              <a:t>veel</a:t>
            </a:r>
            <a:r>
              <a:rPr lang="en-GB"/>
              <a:t> </a:t>
            </a:r>
            <a:r>
              <a:rPr lang="en-GB" err="1"/>
              <a:t>kennis</a:t>
            </a:r>
            <a:r>
              <a:rPr lang="en-GB"/>
              <a:t> </a:t>
            </a:r>
            <a:r>
              <a:rPr lang="en-GB" b="1" err="1"/>
              <a:t>binnen</a:t>
            </a:r>
            <a:r>
              <a:rPr lang="en-GB" b="1"/>
              <a:t> </a:t>
            </a:r>
            <a:r>
              <a:rPr lang="en-GB" b="1" err="1"/>
              <a:t>onze</a:t>
            </a:r>
            <a:r>
              <a:rPr lang="en-GB" b="1"/>
              <a:t> </a:t>
            </a:r>
            <a:r>
              <a:rPr lang="en-GB" b="1" err="1"/>
              <a:t>thema’s</a:t>
            </a:r>
            <a:r>
              <a:rPr lang="en-GB"/>
              <a:t>. We </a:t>
            </a:r>
            <a:r>
              <a:rPr lang="en-GB" err="1"/>
              <a:t>hebben</a:t>
            </a:r>
            <a:r>
              <a:rPr lang="en-GB" baseline="0"/>
              <a:t> de </a:t>
            </a:r>
            <a:r>
              <a:rPr lang="en-GB" b="1" baseline="0"/>
              <a:t>pilots</a:t>
            </a:r>
            <a:r>
              <a:rPr lang="en-GB" baseline="0"/>
              <a:t>, </a:t>
            </a:r>
            <a:r>
              <a:rPr lang="en-GB" b="1" baseline="0"/>
              <a:t>de </a:t>
            </a:r>
            <a:r>
              <a:rPr lang="en-GB" b="1" baseline="0" err="1"/>
              <a:t>kennis</a:t>
            </a:r>
            <a:r>
              <a:rPr lang="en-GB" baseline="0"/>
              <a:t>, het </a:t>
            </a:r>
            <a:r>
              <a:rPr lang="en-GB" b="1" baseline="0" err="1"/>
              <a:t>netwerk</a:t>
            </a:r>
            <a:r>
              <a:rPr lang="en-GB" baseline="0"/>
              <a:t>. </a:t>
            </a:r>
            <a:endParaRPr lang="en-GB"/>
          </a:p>
          <a:p>
            <a:r>
              <a:rPr lang="nl-NL"/>
              <a:t>In de Learning Community ontmoeten alle stakeholders elkaar en komt iedereen kennis halen en brengen. Dit samenspel van werken, experimenteren, leren en inspireren leidt tot innovatie. Onze Learning Community faciliteert de verbinding tussen onderzoek, werken, innoveren en leren en is daarmee een belangrijke factor in de ontwikkeling van de huidige en toekomstige beroepsbevolking. </a:t>
            </a:r>
          </a:p>
          <a:p>
            <a:endParaRPr lang="nl-NL"/>
          </a:p>
          <a:p>
            <a:r>
              <a:rPr lang="nl-NL" b="1"/>
              <a:t>We bieden </a:t>
            </a:r>
            <a:r>
              <a:rPr lang="nl-NL"/>
              <a:t>onder andere </a:t>
            </a:r>
            <a:r>
              <a:rPr lang="nl-NL" b="1"/>
              <a:t>workshops,</a:t>
            </a:r>
            <a:r>
              <a:rPr lang="nl-NL"/>
              <a:t> </a:t>
            </a:r>
            <a:r>
              <a:rPr lang="nl-NL" b="1"/>
              <a:t>masterclasses</a:t>
            </a:r>
            <a:r>
              <a:rPr lang="nl-NL"/>
              <a:t>, </a:t>
            </a:r>
            <a:r>
              <a:rPr lang="nl-NL" b="1"/>
              <a:t>(om)scholing </a:t>
            </a:r>
            <a:r>
              <a:rPr lang="nl-NL"/>
              <a:t>en </a:t>
            </a:r>
            <a:r>
              <a:rPr lang="nl-NL" b="1"/>
              <a:t>rondleidingen. </a:t>
            </a:r>
            <a:r>
              <a:rPr lang="nl-NL"/>
              <a:t>Middels de Learning Community werken we aan een nieuwe generatie professionals en burgers die bewust en betrokken zijn bij de uitdagingen en oplossingen van de toekomst.</a:t>
            </a:r>
            <a:endParaRPr lang="en-US"/>
          </a:p>
          <a:p>
            <a:endParaRPr lang="nl-NL"/>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6</a:t>
            </a:fld>
            <a:endParaRPr lang="nl-NL"/>
          </a:p>
        </p:txBody>
      </p:sp>
    </p:spTree>
    <p:extLst>
      <p:ext uri="{BB962C8B-B14F-4D97-AF65-F5344CB8AC3E}">
        <p14:creationId xmlns:p14="http://schemas.microsoft.com/office/powerpoint/2010/main" val="129500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Laatste slide, met gegevens van de presentator erop</a:t>
            </a:r>
          </a:p>
        </p:txBody>
      </p:sp>
      <p:sp>
        <p:nvSpPr>
          <p:cNvPr id="4" name="Tijdelijke aanduiding voor dianummer 3"/>
          <p:cNvSpPr>
            <a:spLocks noGrp="1"/>
          </p:cNvSpPr>
          <p:nvPr>
            <p:ph type="sldNum" sz="quarter" idx="5"/>
          </p:nvPr>
        </p:nvSpPr>
        <p:spPr/>
        <p:txBody>
          <a:bodyPr/>
          <a:lstStyle/>
          <a:p>
            <a:fld id="{AFE2CF49-B230-E349-9C0C-F85958F8A818}" type="slidenum">
              <a:rPr lang="nl-NL" smtClean="0"/>
              <a:t>8</a:t>
            </a:fld>
            <a:endParaRPr lang="nl-NL"/>
          </a:p>
        </p:txBody>
      </p:sp>
    </p:spTree>
    <p:extLst>
      <p:ext uri="{BB962C8B-B14F-4D97-AF65-F5344CB8AC3E}">
        <p14:creationId xmlns:p14="http://schemas.microsoft.com/office/powerpoint/2010/main" val="178044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erste dia">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7067E1A0-A698-024B-94E2-A31004AD3B68}"/>
              </a:ext>
            </a:extLst>
          </p:cNvPr>
          <p:cNvSpPr/>
          <p:nvPr/>
        </p:nvSpPr>
        <p:spPr>
          <a:xfrm>
            <a:off x="2303997" y="-53974"/>
            <a:ext cx="3463199" cy="1134109"/>
          </a:xfrm>
          <a:custGeom>
            <a:avLst/>
            <a:gdLst/>
            <a:ahLst/>
            <a:cxnLst/>
            <a:rect l="l" t="t" r="r" b="b"/>
            <a:pathLst>
              <a:path w="3456304" h="1080135">
                <a:moveTo>
                  <a:pt x="0" y="1079995"/>
                </a:moveTo>
                <a:lnTo>
                  <a:pt x="3455962" y="1079995"/>
                </a:lnTo>
                <a:lnTo>
                  <a:pt x="3455962" y="0"/>
                </a:lnTo>
                <a:lnTo>
                  <a:pt x="0" y="0"/>
                </a:lnTo>
                <a:lnTo>
                  <a:pt x="0" y="1079995"/>
                </a:lnTo>
                <a:close/>
              </a:path>
            </a:pathLst>
          </a:custGeom>
          <a:solidFill>
            <a:srgbClr val="6EA0A2"/>
          </a:solidFill>
        </p:spPr>
        <p:txBody>
          <a:bodyPr wrap="square" lIns="0" tIns="0" rIns="0" bIns="0" rtlCol="0"/>
          <a:lstStyle/>
          <a:p>
            <a:endParaRPr/>
          </a:p>
        </p:txBody>
      </p:sp>
      <p:sp>
        <p:nvSpPr>
          <p:cNvPr id="9" name="Tijdelijke aanduiding voor afbeelding 2">
            <a:extLst>
              <a:ext uri="{FF2B5EF4-FFF2-40B4-BE49-F238E27FC236}">
                <a16:creationId xmlns:a16="http://schemas.microsoft.com/office/drawing/2014/main" id="{3B1EE6EC-89B5-F945-AFE1-7E0671A01348}"/>
              </a:ext>
            </a:extLst>
          </p:cNvPr>
          <p:cNvSpPr>
            <a:spLocks noGrp="1"/>
          </p:cNvSpPr>
          <p:nvPr>
            <p:ph type="pic" sz="quarter" idx="11"/>
          </p:nvPr>
        </p:nvSpPr>
        <p:spPr>
          <a:xfrm>
            <a:off x="0" y="1079998"/>
            <a:ext cx="5765800" cy="2221200"/>
          </a:xfrm>
          <a:prstGeom prst="rect">
            <a:avLst/>
          </a:prstGeom>
          <a:solidFill>
            <a:schemeClr val="bg1">
              <a:lumMod val="85000"/>
            </a:schemeClr>
          </a:solidFill>
        </p:spPr>
        <p:txBody>
          <a:bodyPr/>
          <a:lstStyle>
            <a:lvl1pPr>
              <a:defRPr sz="1200" baseline="0"/>
            </a:lvl1pPr>
          </a:lstStyle>
          <a:p>
            <a:endParaRPr lang="nl-NL"/>
          </a:p>
        </p:txBody>
      </p:sp>
      <p:sp>
        <p:nvSpPr>
          <p:cNvPr id="11" name="object 5">
            <a:extLst>
              <a:ext uri="{FF2B5EF4-FFF2-40B4-BE49-F238E27FC236}">
                <a16:creationId xmlns:a16="http://schemas.microsoft.com/office/drawing/2014/main" id="{1D7F814F-5642-E644-B82F-FDD3F87A2974}"/>
              </a:ext>
            </a:extLst>
          </p:cNvPr>
          <p:cNvSpPr/>
          <p:nvPr userDrawn="1"/>
        </p:nvSpPr>
        <p:spPr>
          <a:xfrm>
            <a:off x="0" y="-53974"/>
            <a:ext cx="2304415" cy="1134110"/>
          </a:xfrm>
          <a:custGeom>
            <a:avLst/>
            <a:gdLst/>
            <a:ahLst/>
            <a:cxnLst/>
            <a:rect l="l" t="t" r="r" b="b"/>
            <a:pathLst>
              <a:path w="2304415" h="1080135">
                <a:moveTo>
                  <a:pt x="2303995" y="0"/>
                </a:moveTo>
                <a:lnTo>
                  <a:pt x="0" y="0"/>
                </a:lnTo>
                <a:lnTo>
                  <a:pt x="0" y="1079995"/>
                </a:lnTo>
                <a:lnTo>
                  <a:pt x="2303995" y="1079995"/>
                </a:lnTo>
                <a:lnTo>
                  <a:pt x="2303995" y="0"/>
                </a:lnTo>
                <a:close/>
              </a:path>
            </a:pathLst>
          </a:custGeom>
          <a:solidFill>
            <a:srgbClr val="E4C220"/>
          </a:solidFill>
        </p:spPr>
        <p:txBody>
          <a:bodyPr wrap="square" lIns="0" tIns="0" rIns="0" bIns="0" rtlCol="0"/>
          <a:lstStyle/>
          <a:p>
            <a:endParaRPr/>
          </a:p>
        </p:txBody>
      </p:sp>
      <p:sp>
        <p:nvSpPr>
          <p:cNvPr id="13" name="object 7">
            <a:extLst>
              <a:ext uri="{FF2B5EF4-FFF2-40B4-BE49-F238E27FC236}">
                <a16:creationId xmlns:a16="http://schemas.microsoft.com/office/drawing/2014/main" id="{AD6B2BE1-4BEC-3A41-9BC0-60790EBD537E}"/>
              </a:ext>
            </a:extLst>
          </p:cNvPr>
          <p:cNvSpPr txBox="1"/>
          <p:nvPr userDrawn="1"/>
        </p:nvSpPr>
        <p:spPr>
          <a:xfrm>
            <a:off x="368300" y="174625"/>
            <a:ext cx="1767839" cy="802640"/>
          </a:xfrm>
          <a:prstGeom prst="rect">
            <a:avLst/>
          </a:prstGeom>
        </p:spPr>
        <p:txBody>
          <a:bodyPr vert="horz" wrap="square" lIns="0" tIns="40005" rIns="0" bIns="0" rtlCol="0">
            <a:spAutoFit/>
          </a:bodyPr>
          <a:lstStyle/>
          <a:p>
            <a:pPr marL="12700" marR="5080" indent="720725">
              <a:lnSpc>
                <a:spcPts val="1980"/>
              </a:lnSpc>
              <a:spcBef>
                <a:spcPts val="315"/>
              </a:spcBef>
            </a:pPr>
            <a:r>
              <a:rPr sz="1800" spc="-10">
                <a:solidFill>
                  <a:srgbClr val="004F53"/>
                </a:solidFill>
                <a:latin typeface="Barlow-Medium"/>
                <a:cs typeface="Barlow-Medium"/>
              </a:rPr>
              <a:t>FIELDLAB </a:t>
            </a:r>
            <a:r>
              <a:rPr sz="1800">
                <a:solidFill>
                  <a:srgbClr val="004F53"/>
                </a:solidFill>
                <a:latin typeface="Barlow-Medium"/>
                <a:cs typeface="Barlow-Medium"/>
              </a:rPr>
              <a:t>VOOR</a:t>
            </a:r>
            <a:r>
              <a:rPr sz="1800" spc="-50">
                <a:solidFill>
                  <a:srgbClr val="004F53"/>
                </a:solidFill>
                <a:latin typeface="Barlow-Medium"/>
                <a:cs typeface="Barlow-Medium"/>
              </a:rPr>
              <a:t> </a:t>
            </a:r>
            <a:r>
              <a:rPr sz="1800" spc="-10">
                <a:solidFill>
                  <a:srgbClr val="004F53"/>
                </a:solidFill>
                <a:latin typeface="Barlow-Medium"/>
                <a:cs typeface="Barlow-Medium"/>
              </a:rPr>
              <a:t>DUURZAME</a:t>
            </a:r>
            <a:endParaRPr sz="1800">
              <a:latin typeface="Barlow-Medium"/>
              <a:cs typeface="Barlow-Medium"/>
            </a:endParaRPr>
          </a:p>
          <a:p>
            <a:pPr marL="681355">
              <a:lnSpc>
                <a:spcPts val="1945"/>
              </a:lnSpc>
            </a:pPr>
            <a:r>
              <a:rPr sz="1800" spc="-40">
                <a:solidFill>
                  <a:srgbClr val="004F53"/>
                </a:solidFill>
                <a:latin typeface="Barlow-Medium"/>
                <a:cs typeface="Barlow-Medium"/>
              </a:rPr>
              <a:t>INNOVATIE</a:t>
            </a:r>
            <a:endParaRPr sz="1800">
              <a:latin typeface="Barlow-Medium"/>
              <a:cs typeface="Barlow-Medium"/>
            </a:endParaRPr>
          </a:p>
        </p:txBody>
      </p:sp>
      <p:pic>
        <p:nvPicPr>
          <p:cNvPr id="7" name="Graphic 6">
            <a:extLst>
              <a:ext uri="{FF2B5EF4-FFF2-40B4-BE49-F238E27FC236}">
                <a16:creationId xmlns:a16="http://schemas.microsoft.com/office/drawing/2014/main" id="{DCDFAD41-1A20-E747-A54F-581AAC6F6F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3200" y="140400"/>
            <a:ext cx="2789850" cy="1630432"/>
          </a:xfrm>
          <a:prstGeom prst="rect">
            <a:avLst/>
          </a:prstGeom>
        </p:spPr>
      </p:pic>
    </p:spTree>
    <p:extLst>
      <p:ext uri="{BB962C8B-B14F-4D97-AF65-F5344CB8AC3E}">
        <p14:creationId xmlns:p14="http://schemas.microsoft.com/office/powerpoint/2010/main" val="136713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 + 10 beelden + tekst">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3F0A38E-FE7E-4A4C-BB77-3D42294E297C}"/>
              </a:ext>
            </a:extLst>
          </p:cNvPr>
          <p:cNvSpPr>
            <a:spLocks/>
          </p:cNvSpPr>
          <p:nvPr userDrawn="1"/>
        </p:nvSpPr>
        <p:spPr>
          <a:xfrm>
            <a:off x="0" y="-1"/>
            <a:ext cx="57658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2" name="Titel 1">
            <a:extLst>
              <a:ext uri="{FF2B5EF4-FFF2-40B4-BE49-F238E27FC236}">
                <a16:creationId xmlns:a16="http://schemas.microsoft.com/office/drawing/2014/main" id="{417FC14E-EF52-4640-AC52-A05F202AD194}"/>
              </a:ext>
            </a:extLst>
          </p:cNvPr>
          <p:cNvSpPr>
            <a:spLocks noGrp="1"/>
          </p:cNvSpPr>
          <p:nvPr>
            <p:ph type="title"/>
          </p:nvPr>
        </p:nvSpPr>
        <p:spPr/>
        <p:txBody>
          <a:bodyPr/>
          <a:lstStyle/>
          <a:p>
            <a:r>
              <a:rPr lang="nl-NL"/>
              <a:t>Klik om stijl te bewerken</a:t>
            </a:r>
          </a:p>
        </p:txBody>
      </p:sp>
      <p:sp>
        <p:nvSpPr>
          <p:cNvPr id="5" name="Tijdelijke aanduiding voor afbeelding 2">
            <a:extLst>
              <a:ext uri="{FF2B5EF4-FFF2-40B4-BE49-F238E27FC236}">
                <a16:creationId xmlns:a16="http://schemas.microsoft.com/office/drawing/2014/main" id="{D42E0E23-DDEE-A14E-9448-1E0BCC96BA93}"/>
              </a:ext>
            </a:extLst>
          </p:cNvPr>
          <p:cNvSpPr>
            <a:spLocks noGrp="1"/>
          </p:cNvSpPr>
          <p:nvPr>
            <p:ph type="pic" sz="quarter" idx="11"/>
          </p:nvPr>
        </p:nvSpPr>
        <p:spPr>
          <a:xfrm>
            <a:off x="0" y="108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6" name="Tijdelijke aanduiding voor afbeelding 2">
            <a:extLst>
              <a:ext uri="{FF2B5EF4-FFF2-40B4-BE49-F238E27FC236}">
                <a16:creationId xmlns:a16="http://schemas.microsoft.com/office/drawing/2014/main" id="{434D05C7-80D5-3242-BCC9-7B40EE43884E}"/>
              </a:ext>
            </a:extLst>
          </p:cNvPr>
          <p:cNvSpPr>
            <a:spLocks noGrp="1"/>
          </p:cNvSpPr>
          <p:nvPr>
            <p:ph type="pic" sz="quarter" idx="12"/>
          </p:nvPr>
        </p:nvSpPr>
        <p:spPr>
          <a:xfrm>
            <a:off x="1152000" y="108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7" name="Tijdelijke aanduiding voor afbeelding 2">
            <a:extLst>
              <a:ext uri="{FF2B5EF4-FFF2-40B4-BE49-F238E27FC236}">
                <a16:creationId xmlns:a16="http://schemas.microsoft.com/office/drawing/2014/main" id="{215C60FE-F7D4-1449-B37F-201F2E713B3F}"/>
              </a:ext>
            </a:extLst>
          </p:cNvPr>
          <p:cNvSpPr>
            <a:spLocks noGrp="1"/>
          </p:cNvSpPr>
          <p:nvPr>
            <p:ph type="pic" sz="quarter" idx="13"/>
          </p:nvPr>
        </p:nvSpPr>
        <p:spPr>
          <a:xfrm>
            <a:off x="2304000" y="108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8" name="Tijdelijke aanduiding voor afbeelding 2">
            <a:extLst>
              <a:ext uri="{FF2B5EF4-FFF2-40B4-BE49-F238E27FC236}">
                <a16:creationId xmlns:a16="http://schemas.microsoft.com/office/drawing/2014/main" id="{22738043-48A4-E34F-958A-BA6BDE97E9A2}"/>
              </a:ext>
            </a:extLst>
          </p:cNvPr>
          <p:cNvSpPr>
            <a:spLocks noGrp="1"/>
          </p:cNvSpPr>
          <p:nvPr>
            <p:ph type="pic" sz="quarter" idx="14"/>
          </p:nvPr>
        </p:nvSpPr>
        <p:spPr>
          <a:xfrm>
            <a:off x="3456000" y="108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9" name="Tijdelijke aanduiding voor afbeelding 2">
            <a:extLst>
              <a:ext uri="{FF2B5EF4-FFF2-40B4-BE49-F238E27FC236}">
                <a16:creationId xmlns:a16="http://schemas.microsoft.com/office/drawing/2014/main" id="{DC6B620F-0474-C344-9A57-6604BF885CBC}"/>
              </a:ext>
            </a:extLst>
          </p:cNvPr>
          <p:cNvSpPr>
            <a:spLocks noGrp="1"/>
          </p:cNvSpPr>
          <p:nvPr>
            <p:ph type="pic" sz="quarter" idx="15"/>
          </p:nvPr>
        </p:nvSpPr>
        <p:spPr>
          <a:xfrm>
            <a:off x="4608000" y="108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10" name="Tijdelijke aanduiding voor afbeelding 2">
            <a:extLst>
              <a:ext uri="{FF2B5EF4-FFF2-40B4-BE49-F238E27FC236}">
                <a16:creationId xmlns:a16="http://schemas.microsoft.com/office/drawing/2014/main" id="{F6301531-0E64-594E-B143-290BE50085C9}"/>
              </a:ext>
            </a:extLst>
          </p:cNvPr>
          <p:cNvSpPr>
            <a:spLocks noGrp="1"/>
          </p:cNvSpPr>
          <p:nvPr>
            <p:ph type="pic" sz="quarter" idx="16"/>
          </p:nvPr>
        </p:nvSpPr>
        <p:spPr>
          <a:xfrm>
            <a:off x="0" y="216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11" name="Tijdelijke aanduiding voor afbeelding 2">
            <a:extLst>
              <a:ext uri="{FF2B5EF4-FFF2-40B4-BE49-F238E27FC236}">
                <a16:creationId xmlns:a16="http://schemas.microsoft.com/office/drawing/2014/main" id="{37EFEC54-3BDF-D742-B619-E9A2675754DD}"/>
              </a:ext>
            </a:extLst>
          </p:cNvPr>
          <p:cNvSpPr>
            <a:spLocks noGrp="1"/>
          </p:cNvSpPr>
          <p:nvPr>
            <p:ph type="pic" sz="quarter" idx="17"/>
          </p:nvPr>
        </p:nvSpPr>
        <p:spPr>
          <a:xfrm>
            <a:off x="1152000" y="216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12" name="Tijdelijke aanduiding voor afbeelding 2">
            <a:extLst>
              <a:ext uri="{FF2B5EF4-FFF2-40B4-BE49-F238E27FC236}">
                <a16:creationId xmlns:a16="http://schemas.microsoft.com/office/drawing/2014/main" id="{8580BD92-0354-DC41-91D4-5F199CBAD73C}"/>
              </a:ext>
            </a:extLst>
          </p:cNvPr>
          <p:cNvSpPr>
            <a:spLocks noGrp="1"/>
          </p:cNvSpPr>
          <p:nvPr>
            <p:ph type="pic" sz="quarter" idx="18"/>
          </p:nvPr>
        </p:nvSpPr>
        <p:spPr>
          <a:xfrm>
            <a:off x="2304000" y="216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13" name="Tijdelijke aanduiding voor afbeelding 2">
            <a:extLst>
              <a:ext uri="{FF2B5EF4-FFF2-40B4-BE49-F238E27FC236}">
                <a16:creationId xmlns:a16="http://schemas.microsoft.com/office/drawing/2014/main" id="{2DA8BF08-CAFA-3641-AAD7-59C7A871BB1F}"/>
              </a:ext>
            </a:extLst>
          </p:cNvPr>
          <p:cNvSpPr>
            <a:spLocks noGrp="1"/>
          </p:cNvSpPr>
          <p:nvPr>
            <p:ph type="pic" sz="quarter" idx="19"/>
          </p:nvPr>
        </p:nvSpPr>
        <p:spPr>
          <a:xfrm>
            <a:off x="3456000" y="216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14" name="Tijdelijke aanduiding voor afbeelding 2">
            <a:extLst>
              <a:ext uri="{FF2B5EF4-FFF2-40B4-BE49-F238E27FC236}">
                <a16:creationId xmlns:a16="http://schemas.microsoft.com/office/drawing/2014/main" id="{052AC1CD-7BE5-5940-8413-ABE171295055}"/>
              </a:ext>
            </a:extLst>
          </p:cNvPr>
          <p:cNvSpPr>
            <a:spLocks noGrp="1"/>
          </p:cNvSpPr>
          <p:nvPr>
            <p:ph type="pic" sz="quarter" idx="20"/>
          </p:nvPr>
        </p:nvSpPr>
        <p:spPr>
          <a:xfrm>
            <a:off x="4608000" y="216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15" name="Tijdelijke aanduiding voor inhoud 3">
            <a:extLst>
              <a:ext uri="{FF2B5EF4-FFF2-40B4-BE49-F238E27FC236}">
                <a16:creationId xmlns:a16="http://schemas.microsoft.com/office/drawing/2014/main" id="{9DA6C4DA-DA8F-D149-8834-DEF97BD49766}"/>
              </a:ext>
            </a:extLst>
          </p:cNvPr>
          <p:cNvSpPr>
            <a:spLocks noGrp="1"/>
          </p:cNvSpPr>
          <p:nvPr>
            <p:ph sz="half" idx="2"/>
          </p:nvPr>
        </p:nvSpPr>
        <p:spPr>
          <a:xfrm>
            <a:off x="0" y="1080000"/>
            <a:ext cx="1152000" cy="10800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16" name="Tijdelijke aanduiding voor inhoud 3">
            <a:extLst>
              <a:ext uri="{FF2B5EF4-FFF2-40B4-BE49-F238E27FC236}">
                <a16:creationId xmlns:a16="http://schemas.microsoft.com/office/drawing/2014/main" id="{F9AAF89F-CA01-C644-8DC3-DC6DC71392E6}"/>
              </a:ext>
            </a:extLst>
          </p:cNvPr>
          <p:cNvSpPr>
            <a:spLocks noGrp="1"/>
          </p:cNvSpPr>
          <p:nvPr>
            <p:ph sz="half" idx="21"/>
          </p:nvPr>
        </p:nvSpPr>
        <p:spPr>
          <a:xfrm>
            <a:off x="1152000" y="1080000"/>
            <a:ext cx="1152000" cy="10800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17" name="Tijdelijke aanduiding voor inhoud 3">
            <a:extLst>
              <a:ext uri="{FF2B5EF4-FFF2-40B4-BE49-F238E27FC236}">
                <a16:creationId xmlns:a16="http://schemas.microsoft.com/office/drawing/2014/main" id="{158865C0-0325-AA4B-9853-1EC0A5696D41}"/>
              </a:ext>
            </a:extLst>
          </p:cNvPr>
          <p:cNvSpPr>
            <a:spLocks noGrp="1"/>
          </p:cNvSpPr>
          <p:nvPr>
            <p:ph sz="half" idx="22"/>
          </p:nvPr>
        </p:nvSpPr>
        <p:spPr>
          <a:xfrm>
            <a:off x="2304000" y="1080000"/>
            <a:ext cx="1152000" cy="10800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18" name="Tijdelijke aanduiding voor inhoud 3">
            <a:extLst>
              <a:ext uri="{FF2B5EF4-FFF2-40B4-BE49-F238E27FC236}">
                <a16:creationId xmlns:a16="http://schemas.microsoft.com/office/drawing/2014/main" id="{AD6DABC7-C34F-9F49-A318-2543D1BBAE53}"/>
              </a:ext>
            </a:extLst>
          </p:cNvPr>
          <p:cNvSpPr>
            <a:spLocks noGrp="1"/>
          </p:cNvSpPr>
          <p:nvPr>
            <p:ph sz="half" idx="23"/>
          </p:nvPr>
        </p:nvSpPr>
        <p:spPr>
          <a:xfrm>
            <a:off x="3456000" y="1080000"/>
            <a:ext cx="1152000" cy="10800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19" name="Tijdelijke aanduiding voor inhoud 3">
            <a:extLst>
              <a:ext uri="{FF2B5EF4-FFF2-40B4-BE49-F238E27FC236}">
                <a16:creationId xmlns:a16="http://schemas.microsoft.com/office/drawing/2014/main" id="{4FC72790-800B-6A46-B1BD-7E0DB41A24BE}"/>
              </a:ext>
            </a:extLst>
          </p:cNvPr>
          <p:cNvSpPr>
            <a:spLocks noGrp="1"/>
          </p:cNvSpPr>
          <p:nvPr>
            <p:ph sz="half" idx="24"/>
          </p:nvPr>
        </p:nvSpPr>
        <p:spPr>
          <a:xfrm>
            <a:off x="4608000" y="1080000"/>
            <a:ext cx="1159200" cy="10800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20" name="Tijdelijke aanduiding voor inhoud 3">
            <a:extLst>
              <a:ext uri="{FF2B5EF4-FFF2-40B4-BE49-F238E27FC236}">
                <a16:creationId xmlns:a16="http://schemas.microsoft.com/office/drawing/2014/main" id="{5D2A036D-35B0-6049-949D-5D8E69612419}"/>
              </a:ext>
            </a:extLst>
          </p:cNvPr>
          <p:cNvSpPr>
            <a:spLocks noGrp="1"/>
          </p:cNvSpPr>
          <p:nvPr>
            <p:ph sz="half" idx="25"/>
          </p:nvPr>
        </p:nvSpPr>
        <p:spPr>
          <a:xfrm>
            <a:off x="0" y="2160000"/>
            <a:ext cx="1152000" cy="10908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21" name="Tijdelijke aanduiding voor inhoud 3">
            <a:extLst>
              <a:ext uri="{FF2B5EF4-FFF2-40B4-BE49-F238E27FC236}">
                <a16:creationId xmlns:a16="http://schemas.microsoft.com/office/drawing/2014/main" id="{0B45C766-5835-4C48-81E5-6432BC2F2CAC}"/>
              </a:ext>
            </a:extLst>
          </p:cNvPr>
          <p:cNvSpPr>
            <a:spLocks noGrp="1"/>
          </p:cNvSpPr>
          <p:nvPr>
            <p:ph sz="half" idx="26"/>
          </p:nvPr>
        </p:nvSpPr>
        <p:spPr>
          <a:xfrm>
            <a:off x="1152000" y="2160000"/>
            <a:ext cx="1152000" cy="10908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22" name="Tijdelijke aanduiding voor inhoud 3">
            <a:extLst>
              <a:ext uri="{FF2B5EF4-FFF2-40B4-BE49-F238E27FC236}">
                <a16:creationId xmlns:a16="http://schemas.microsoft.com/office/drawing/2014/main" id="{4AE83D22-BF65-3945-B574-3AACA1810A75}"/>
              </a:ext>
            </a:extLst>
          </p:cNvPr>
          <p:cNvSpPr>
            <a:spLocks noGrp="1"/>
          </p:cNvSpPr>
          <p:nvPr>
            <p:ph sz="half" idx="27"/>
          </p:nvPr>
        </p:nvSpPr>
        <p:spPr>
          <a:xfrm>
            <a:off x="2304000" y="2160000"/>
            <a:ext cx="1152000" cy="10908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23" name="Tijdelijke aanduiding voor inhoud 3">
            <a:extLst>
              <a:ext uri="{FF2B5EF4-FFF2-40B4-BE49-F238E27FC236}">
                <a16:creationId xmlns:a16="http://schemas.microsoft.com/office/drawing/2014/main" id="{EBDBAE79-5FB9-D842-A9F5-3DDEDE8B90B7}"/>
              </a:ext>
            </a:extLst>
          </p:cNvPr>
          <p:cNvSpPr>
            <a:spLocks noGrp="1"/>
          </p:cNvSpPr>
          <p:nvPr>
            <p:ph sz="half" idx="28"/>
          </p:nvPr>
        </p:nvSpPr>
        <p:spPr>
          <a:xfrm>
            <a:off x="3456000" y="2160000"/>
            <a:ext cx="1152000" cy="10908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
        <p:nvSpPr>
          <p:cNvPr id="24" name="Tijdelijke aanduiding voor inhoud 3">
            <a:extLst>
              <a:ext uri="{FF2B5EF4-FFF2-40B4-BE49-F238E27FC236}">
                <a16:creationId xmlns:a16="http://schemas.microsoft.com/office/drawing/2014/main" id="{9A6814C8-3F08-A149-BAFB-A92EDB22C691}"/>
              </a:ext>
            </a:extLst>
          </p:cNvPr>
          <p:cNvSpPr>
            <a:spLocks noGrp="1"/>
          </p:cNvSpPr>
          <p:nvPr>
            <p:ph sz="half" idx="29"/>
          </p:nvPr>
        </p:nvSpPr>
        <p:spPr>
          <a:xfrm>
            <a:off x="4608000" y="2160000"/>
            <a:ext cx="1159200" cy="1090800"/>
          </a:xfrm>
          <a:prstGeom prst="rect">
            <a:avLst/>
          </a:prstGeom>
          <a:solidFill>
            <a:srgbClr val="709447">
              <a:alpha val="50000"/>
            </a:srgbClr>
          </a:solidFill>
        </p:spPr>
        <p:txBody>
          <a:bodyPr lIns="0" tIns="0" rIns="0" bIns="0" anchor="ctr" anchorCtr="0"/>
          <a:lstStyle>
            <a:lvl1pPr algn="ctr">
              <a:defRPr sz="1000" baseline="0">
                <a:solidFill>
                  <a:schemeClr val="bg1"/>
                </a:solidFill>
                <a:latin typeface="Barlow-BoldItalic" pitchFamily="2" charset="77"/>
              </a:defRPr>
            </a:lvl1pPr>
          </a:lstStyle>
          <a:p>
            <a:r>
              <a:rPr lang="nl-NL"/>
              <a:t>Tekst</a:t>
            </a:r>
          </a:p>
        </p:txBody>
      </p:sp>
    </p:spTree>
    <p:extLst>
      <p:ext uri="{BB962C8B-B14F-4D97-AF65-F5344CB8AC3E}">
        <p14:creationId xmlns:p14="http://schemas.microsoft.com/office/powerpoint/2010/main" val="55170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5 beeld, 5 tekst">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D97F40E-6A5C-1743-B023-4904D42CFD02}"/>
              </a:ext>
            </a:extLst>
          </p:cNvPr>
          <p:cNvSpPr>
            <a:spLocks/>
          </p:cNvSpPr>
          <p:nvPr userDrawn="1"/>
        </p:nvSpPr>
        <p:spPr>
          <a:xfrm>
            <a:off x="0" y="0"/>
            <a:ext cx="57658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5" name="Tijdelijke aanduiding voor afbeelding 2">
            <a:extLst>
              <a:ext uri="{FF2B5EF4-FFF2-40B4-BE49-F238E27FC236}">
                <a16:creationId xmlns:a16="http://schemas.microsoft.com/office/drawing/2014/main" id="{DCECD4F1-FDE7-BC49-875C-74E6F03B3373}"/>
              </a:ext>
            </a:extLst>
          </p:cNvPr>
          <p:cNvSpPr>
            <a:spLocks noGrp="1"/>
          </p:cNvSpPr>
          <p:nvPr>
            <p:ph type="pic" sz="quarter" idx="11"/>
          </p:nvPr>
        </p:nvSpPr>
        <p:spPr>
          <a:xfrm>
            <a:off x="0" y="1080000"/>
            <a:ext cx="1152000" cy="1080000"/>
          </a:xfrm>
          <a:prstGeom prst="rect">
            <a:avLst/>
          </a:prstGeom>
          <a:solidFill>
            <a:schemeClr val="bg1">
              <a:lumMod val="85000"/>
            </a:schemeClr>
          </a:solidFill>
        </p:spPr>
        <p:txBody>
          <a:bodyPr/>
          <a:lstStyle>
            <a:lvl1pPr>
              <a:defRPr sz="1000" baseline="0"/>
            </a:lvl1pPr>
          </a:lstStyle>
          <a:p>
            <a:endParaRPr lang="nl-NL"/>
          </a:p>
        </p:txBody>
      </p:sp>
      <p:sp>
        <p:nvSpPr>
          <p:cNvPr id="7" name="Tijdelijke aanduiding voor afbeelding 2">
            <a:extLst>
              <a:ext uri="{FF2B5EF4-FFF2-40B4-BE49-F238E27FC236}">
                <a16:creationId xmlns:a16="http://schemas.microsoft.com/office/drawing/2014/main" id="{5D0BD9B0-8050-434B-94E1-655C873E778F}"/>
              </a:ext>
            </a:extLst>
          </p:cNvPr>
          <p:cNvSpPr>
            <a:spLocks noGrp="1"/>
          </p:cNvSpPr>
          <p:nvPr>
            <p:ph type="pic" sz="quarter" idx="13"/>
          </p:nvPr>
        </p:nvSpPr>
        <p:spPr>
          <a:xfrm>
            <a:off x="2304000" y="1080000"/>
            <a:ext cx="1152000" cy="1080000"/>
          </a:xfrm>
          <a:prstGeom prst="rect">
            <a:avLst/>
          </a:prstGeom>
          <a:solidFill>
            <a:schemeClr val="bg1">
              <a:lumMod val="85000"/>
            </a:schemeClr>
          </a:solidFill>
        </p:spPr>
        <p:txBody>
          <a:bodyPr/>
          <a:lstStyle>
            <a:lvl1pPr marL="0" marR="0" indent="0" defTabSz="914400" eaLnBrk="1" fontAlgn="auto" latinLnBrk="0" hangingPunct="1">
              <a:lnSpc>
                <a:spcPct val="100000"/>
              </a:lnSpc>
              <a:spcBef>
                <a:spcPts val="0"/>
              </a:spcBef>
              <a:spcAft>
                <a:spcPts val="0"/>
              </a:spcAft>
              <a:buClrTx/>
              <a:buSzTx/>
              <a:buFontTx/>
              <a:buNone/>
              <a:tabLst/>
              <a:defRPr sz="1000" baseline="0"/>
            </a:lvl1pPr>
          </a:lstStyle>
          <a:p>
            <a:pPr marL="0" marR="0" lvl="0" indent="0" defTabSz="914400" eaLnBrk="1" fontAlgn="auto" latinLnBrk="0" hangingPunct="1">
              <a:lnSpc>
                <a:spcPct val="100000"/>
              </a:lnSpc>
              <a:spcBef>
                <a:spcPts val="0"/>
              </a:spcBef>
              <a:spcAft>
                <a:spcPts val="0"/>
              </a:spcAft>
              <a:buClrTx/>
              <a:buSzTx/>
              <a:buFontTx/>
              <a:buNone/>
              <a:tabLst/>
              <a:defRPr/>
            </a:pPr>
            <a:endParaRPr lang="nl-NL"/>
          </a:p>
        </p:txBody>
      </p:sp>
      <p:sp>
        <p:nvSpPr>
          <p:cNvPr id="9" name="Tijdelijke aanduiding voor afbeelding 2">
            <a:extLst>
              <a:ext uri="{FF2B5EF4-FFF2-40B4-BE49-F238E27FC236}">
                <a16:creationId xmlns:a16="http://schemas.microsoft.com/office/drawing/2014/main" id="{A143F042-7291-0640-A45D-DD8964F80A83}"/>
              </a:ext>
            </a:extLst>
          </p:cNvPr>
          <p:cNvSpPr>
            <a:spLocks noGrp="1"/>
          </p:cNvSpPr>
          <p:nvPr>
            <p:ph type="pic" sz="quarter" idx="15"/>
          </p:nvPr>
        </p:nvSpPr>
        <p:spPr>
          <a:xfrm>
            <a:off x="4608000" y="1080000"/>
            <a:ext cx="1159200" cy="1080000"/>
          </a:xfrm>
          <a:prstGeom prst="rect">
            <a:avLst/>
          </a:prstGeom>
          <a:solidFill>
            <a:schemeClr val="bg1">
              <a:lumMod val="85000"/>
            </a:schemeClr>
          </a:solidFill>
        </p:spPr>
        <p:txBody>
          <a:bodyPr/>
          <a:lstStyle>
            <a:lvl1pPr>
              <a:defRPr sz="1000" baseline="0"/>
            </a:lvl1pPr>
          </a:lstStyle>
          <a:p>
            <a:endParaRPr lang="nl-NL"/>
          </a:p>
        </p:txBody>
      </p:sp>
      <p:sp>
        <p:nvSpPr>
          <p:cNvPr id="11" name="Tijdelijke aanduiding voor afbeelding 2">
            <a:extLst>
              <a:ext uri="{FF2B5EF4-FFF2-40B4-BE49-F238E27FC236}">
                <a16:creationId xmlns:a16="http://schemas.microsoft.com/office/drawing/2014/main" id="{5B1FAACF-199D-7A47-A6CA-B0A271E735D6}"/>
              </a:ext>
            </a:extLst>
          </p:cNvPr>
          <p:cNvSpPr>
            <a:spLocks noGrp="1"/>
          </p:cNvSpPr>
          <p:nvPr>
            <p:ph type="pic" sz="quarter" idx="17"/>
          </p:nvPr>
        </p:nvSpPr>
        <p:spPr>
          <a:xfrm>
            <a:off x="1152000" y="2160000"/>
            <a:ext cx="1152000" cy="1090800"/>
          </a:xfrm>
          <a:prstGeom prst="rect">
            <a:avLst/>
          </a:prstGeom>
          <a:solidFill>
            <a:schemeClr val="bg1">
              <a:lumMod val="85000"/>
            </a:schemeClr>
          </a:solidFill>
        </p:spPr>
        <p:txBody>
          <a:bodyPr/>
          <a:lstStyle>
            <a:lvl1pPr>
              <a:defRPr sz="1000" baseline="0"/>
            </a:lvl1pPr>
          </a:lstStyle>
          <a:p>
            <a:endParaRPr lang="nl-NL"/>
          </a:p>
        </p:txBody>
      </p:sp>
      <p:sp>
        <p:nvSpPr>
          <p:cNvPr id="13" name="Tijdelijke aanduiding voor afbeelding 2">
            <a:extLst>
              <a:ext uri="{FF2B5EF4-FFF2-40B4-BE49-F238E27FC236}">
                <a16:creationId xmlns:a16="http://schemas.microsoft.com/office/drawing/2014/main" id="{BF898DA4-A329-A34F-98C7-CAD069790BC8}"/>
              </a:ext>
            </a:extLst>
          </p:cNvPr>
          <p:cNvSpPr>
            <a:spLocks noGrp="1"/>
          </p:cNvSpPr>
          <p:nvPr>
            <p:ph type="pic" sz="quarter" idx="19"/>
          </p:nvPr>
        </p:nvSpPr>
        <p:spPr>
          <a:xfrm>
            <a:off x="3456000" y="2160000"/>
            <a:ext cx="1152000" cy="1090800"/>
          </a:xfrm>
          <a:prstGeom prst="rect">
            <a:avLst/>
          </a:prstGeom>
          <a:solidFill>
            <a:schemeClr val="bg1">
              <a:lumMod val="85000"/>
            </a:schemeClr>
          </a:solidFill>
        </p:spPr>
        <p:txBody>
          <a:bodyPr/>
          <a:lstStyle>
            <a:lvl1pPr>
              <a:defRPr sz="1000" baseline="0"/>
            </a:lvl1pPr>
          </a:lstStyle>
          <a:p>
            <a:endParaRPr lang="nl-NL"/>
          </a:p>
        </p:txBody>
      </p:sp>
      <p:sp>
        <p:nvSpPr>
          <p:cNvPr id="16" name="object 4">
            <a:extLst>
              <a:ext uri="{FF2B5EF4-FFF2-40B4-BE49-F238E27FC236}">
                <a16:creationId xmlns:a16="http://schemas.microsoft.com/office/drawing/2014/main" id="{426A3FEC-3C76-914F-A616-C4C2ED58E8EC}"/>
              </a:ext>
            </a:extLst>
          </p:cNvPr>
          <p:cNvSpPr txBox="1"/>
          <p:nvPr userDrawn="1"/>
        </p:nvSpPr>
        <p:spPr>
          <a:xfrm>
            <a:off x="3456000" y="1079993"/>
            <a:ext cx="1152525" cy="1080000"/>
          </a:xfrm>
          <a:prstGeom prst="rect">
            <a:avLst/>
          </a:prstGeom>
          <a:solidFill>
            <a:srgbClr val="639143"/>
          </a:solidFill>
        </p:spPr>
        <p:txBody>
          <a:bodyPr vert="horz" wrap="square" lIns="0" tIns="0" rIns="0" bIns="0" rtlCol="0">
            <a:spAutoFit/>
          </a:bodyPr>
          <a:lstStyle/>
          <a:p>
            <a:pPr>
              <a:lnSpc>
                <a:spcPct val="100000"/>
              </a:lnSpc>
            </a:pPr>
            <a:endParaRPr sz="900">
              <a:latin typeface="Times New Roman"/>
              <a:cs typeface="Times New Roman"/>
            </a:endParaRPr>
          </a:p>
          <a:p>
            <a:pPr>
              <a:lnSpc>
                <a:spcPct val="100000"/>
              </a:lnSpc>
              <a:spcBef>
                <a:spcPts val="10"/>
              </a:spcBef>
            </a:pPr>
            <a:endParaRPr sz="1200">
              <a:latin typeface="Times New Roman"/>
              <a:cs typeface="Times New Roman"/>
            </a:endParaRPr>
          </a:p>
        </p:txBody>
      </p:sp>
      <p:sp>
        <p:nvSpPr>
          <p:cNvPr id="17" name="object 5">
            <a:extLst>
              <a:ext uri="{FF2B5EF4-FFF2-40B4-BE49-F238E27FC236}">
                <a16:creationId xmlns:a16="http://schemas.microsoft.com/office/drawing/2014/main" id="{89439698-268E-AC41-B29A-642F950E3B83}"/>
              </a:ext>
            </a:extLst>
          </p:cNvPr>
          <p:cNvSpPr txBox="1"/>
          <p:nvPr userDrawn="1"/>
        </p:nvSpPr>
        <p:spPr>
          <a:xfrm>
            <a:off x="2303995" y="2160002"/>
            <a:ext cx="1152525" cy="1090800"/>
          </a:xfrm>
          <a:prstGeom prst="rect">
            <a:avLst/>
          </a:prstGeom>
          <a:solidFill>
            <a:srgbClr val="39642F"/>
          </a:solidFill>
        </p:spPr>
        <p:txBody>
          <a:bodyPr vert="horz" wrap="square" lIns="0" tIns="0" rIns="0" bIns="0" rtlCol="0">
            <a:spAutoFit/>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p:txBody>
      </p:sp>
      <p:sp>
        <p:nvSpPr>
          <p:cNvPr id="18" name="object 6">
            <a:extLst>
              <a:ext uri="{FF2B5EF4-FFF2-40B4-BE49-F238E27FC236}">
                <a16:creationId xmlns:a16="http://schemas.microsoft.com/office/drawing/2014/main" id="{AA93D102-D2D6-644D-B50A-98019B7FADEE}"/>
              </a:ext>
            </a:extLst>
          </p:cNvPr>
          <p:cNvSpPr/>
          <p:nvPr userDrawn="1"/>
        </p:nvSpPr>
        <p:spPr>
          <a:xfrm>
            <a:off x="0" y="2160002"/>
            <a:ext cx="1152525" cy="1090800"/>
          </a:xfrm>
          <a:custGeom>
            <a:avLst/>
            <a:gdLst/>
            <a:ahLst/>
            <a:cxnLst/>
            <a:rect l="l" t="t" r="r" b="b"/>
            <a:pathLst>
              <a:path w="1152525" h="1080135">
                <a:moveTo>
                  <a:pt x="1152004" y="0"/>
                </a:moveTo>
                <a:lnTo>
                  <a:pt x="0" y="0"/>
                </a:lnTo>
                <a:lnTo>
                  <a:pt x="0" y="1079804"/>
                </a:lnTo>
                <a:lnTo>
                  <a:pt x="1152004" y="1079804"/>
                </a:lnTo>
                <a:lnTo>
                  <a:pt x="1152004" y="0"/>
                </a:lnTo>
                <a:close/>
              </a:path>
            </a:pathLst>
          </a:custGeom>
          <a:solidFill>
            <a:srgbClr val="B9D9E7"/>
          </a:solidFill>
        </p:spPr>
        <p:txBody>
          <a:bodyPr wrap="square" lIns="0" tIns="0" rIns="0" bIns="0" rtlCol="0"/>
          <a:lstStyle/>
          <a:p>
            <a:endParaRPr/>
          </a:p>
        </p:txBody>
      </p:sp>
      <p:sp>
        <p:nvSpPr>
          <p:cNvPr id="19" name="object 8">
            <a:extLst>
              <a:ext uri="{FF2B5EF4-FFF2-40B4-BE49-F238E27FC236}">
                <a16:creationId xmlns:a16="http://schemas.microsoft.com/office/drawing/2014/main" id="{32DBCB83-6F65-1F4B-AF9B-07A966B56CA3}"/>
              </a:ext>
            </a:extLst>
          </p:cNvPr>
          <p:cNvSpPr/>
          <p:nvPr userDrawn="1"/>
        </p:nvSpPr>
        <p:spPr>
          <a:xfrm>
            <a:off x="4608003" y="2160002"/>
            <a:ext cx="1159200" cy="1090800"/>
          </a:xfrm>
          <a:custGeom>
            <a:avLst/>
            <a:gdLst/>
            <a:ahLst/>
            <a:cxnLst/>
            <a:rect l="l" t="t" r="r" b="b"/>
            <a:pathLst>
              <a:path w="1152525" h="1080135">
                <a:moveTo>
                  <a:pt x="1151953" y="0"/>
                </a:moveTo>
                <a:lnTo>
                  <a:pt x="0" y="0"/>
                </a:lnTo>
                <a:lnTo>
                  <a:pt x="0" y="1079804"/>
                </a:lnTo>
                <a:lnTo>
                  <a:pt x="1151953" y="1079804"/>
                </a:lnTo>
                <a:lnTo>
                  <a:pt x="1151953" y="0"/>
                </a:lnTo>
                <a:close/>
              </a:path>
            </a:pathLst>
          </a:custGeom>
          <a:solidFill>
            <a:srgbClr val="B9D9E7"/>
          </a:solidFill>
        </p:spPr>
        <p:txBody>
          <a:bodyPr wrap="square" lIns="0" tIns="0" rIns="0" bIns="0" rtlCol="0"/>
          <a:lstStyle/>
          <a:p>
            <a:endParaRPr/>
          </a:p>
        </p:txBody>
      </p:sp>
      <p:sp>
        <p:nvSpPr>
          <p:cNvPr id="20" name="Titel 1">
            <a:extLst>
              <a:ext uri="{FF2B5EF4-FFF2-40B4-BE49-F238E27FC236}">
                <a16:creationId xmlns:a16="http://schemas.microsoft.com/office/drawing/2014/main" id="{1B4F8E90-C85D-324B-B2FA-4A0EF04AAF6C}"/>
              </a:ext>
            </a:extLst>
          </p:cNvPr>
          <p:cNvSpPr>
            <a:spLocks noGrp="1"/>
          </p:cNvSpPr>
          <p:nvPr>
            <p:ph type="title"/>
          </p:nvPr>
        </p:nvSpPr>
        <p:spPr>
          <a:xfrm>
            <a:off x="292100" y="234950"/>
            <a:ext cx="5076825" cy="549275"/>
          </a:xfrm>
        </p:spPr>
        <p:txBody>
          <a:bodyPr/>
          <a:lstStyle/>
          <a:p>
            <a:r>
              <a:rPr lang="nl-NL"/>
              <a:t>Klik om stijl te bewerken</a:t>
            </a:r>
          </a:p>
        </p:txBody>
      </p:sp>
      <p:sp>
        <p:nvSpPr>
          <p:cNvPr id="14" name="Titel 1">
            <a:extLst>
              <a:ext uri="{FF2B5EF4-FFF2-40B4-BE49-F238E27FC236}">
                <a16:creationId xmlns:a16="http://schemas.microsoft.com/office/drawing/2014/main" id="{3E37EE6F-4AAB-6744-BE32-11866403C413}"/>
              </a:ext>
            </a:extLst>
          </p:cNvPr>
          <p:cNvSpPr txBox="1">
            <a:spLocks/>
          </p:cNvSpPr>
          <p:nvPr userDrawn="1"/>
        </p:nvSpPr>
        <p:spPr>
          <a:xfrm>
            <a:off x="1152000" y="1080000"/>
            <a:ext cx="1152000" cy="1080000"/>
          </a:xfrm>
          <a:prstGeom prst="rect">
            <a:avLst/>
          </a:prstGeom>
        </p:spPr>
        <p:txBody>
          <a:bodyPr vert="horz" lIns="180000" tIns="0" rIns="180000" bIns="0" rtlCol="0" anchor="ctr" anchorCtr="1">
            <a:normAutofit/>
          </a:bodyPr>
          <a:lstStyle>
            <a:lvl1pPr>
              <a:defRPr sz="2000" baseline="0">
                <a:solidFill>
                  <a:schemeClr val="bg1"/>
                </a:solidFill>
                <a:latin typeface="Barlow" pitchFamily="2" charset="77"/>
                <a:ea typeface="+mj-ea"/>
                <a:cs typeface="+mj-cs"/>
              </a:defRPr>
            </a:lvl1pPr>
          </a:lstStyle>
          <a:p>
            <a:endParaRPr lang="nl-NL" sz="1200" baseline="0">
              <a:latin typeface="+mj-lt"/>
            </a:endParaRPr>
          </a:p>
        </p:txBody>
      </p:sp>
      <p:sp>
        <p:nvSpPr>
          <p:cNvPr id="2" name="Tekstvak 1">
            <a:extLst>
              <a:ext uri="{FF2B5EF4-FFF2-40B4-BE49-F238E27FC236}">
                <a16:creationId xmlns:a16="http://schemas.microsoft.com/office/drawing/2014/main" id="{CFC6395D-A24B-D247-A211-E99A01309AF5}"/>
              </a:ext>
            </a:extLst>
          </p:cNvPr>
          <p:cNvSpPr txBox="1">
            <a:spLocks/>
          </p:cNvSpPr>
          <p:nvPr userDrawn="1"/>
        </p:nvSpPr>
        <p:spPr>
          <a:xfrm>
            <a:off x="1152000" y="1080000"/>
            <a:ext cx="1152000" cy="1080000"/>
          </a:xfrm>
          <a:prstGeom prst="rect">
            <a:avLst/>
          </a:prstGeom>
          <a:solidFill>
            <a:srgbClr val="709447"/>
          </a:solidFill>
        </p:spPr>
        <p:txBody>
          <a:bodyPr wrap="square" rtlCol="0" anchor="ctr" anchorCtr="1">
            <a:noAutofit/>
          </a:bodyPr>
          <a:lstStyle/>
          <a:p>
            <a:endParaRPr lang="nl-NL" sz="1200" baseline="0">
              <a:solidFill>
                <a:schemeClr val="bg1"/>
              </a:solidFill>
            </a:endParaRPr>
          </a:p>
        </p:txBody>
      </p:sp>
      <p:sp>
        <p:nvSpPr>
          <p:cNvPr id="21" name="Tijdelijke aanduiding voor inhoud 3">
            <a:extLst>
              <a:ext uri="{FF2B5EF4-FFF2-40B4-BE49-F238E27FC236}">
                <a16:creationId xmlns:a16="http://schemas.microsoft.com/office/drawing/2014/main" id="{5277B961-C56E-F84D-881B-BC60F902791A}"/>
              </a:ext>
            </a:extLst>
          </p:cNvPr>
          <p:cNvSpPr>
            <a:spLocks noGrp="1"/>
          </p:cNvSpPr>
          <p:nvPr>
            <p:ph sz="half" idx="2"/>
          </p:nvPr>
        </p:nvSpPr>
        <p:spPr>
          <a:xfrm>
            <a:off x="1152000" y="1080000"/>
            <a:ext cx="1152000" cy="1080000"/>
          </a:xfrm>
          <a:prstGeom prst="rect">
            <a:avLst/>
          </a:prstGeom>
        </p:spPr>
        <p:txBody>
          <a:bodyPr lIns="0" tIns="0" rIns="0" bIns="0" anchor="ctr" anchorCtr="0"/>
          <a:lstStyle>
            <a:lvl1pPr algn="ctr">
              <a:defRPr sz="800" baseline="0">
                <a:solidFill>
                  <a:schemeClr val="bg1"/>
                </a:solidFill>
                <a:latin typeface="Barlow-BoldItalic" pitchFamily="2" charset="77"/>
              </a:defRPr>
            </a:lvl1pPr>
          </a:lstStyle>
          <a:p>
            <a:r>
              <a:rPr lang="nl-NL"/>
              <a:t>Tekst</a:t>
            </a:r>
          </a:p>
        </p:txBody>
      </p:sp>
      <p:sp>
        <p:nvSpPr>
          <p:cNvPr id="22" name="Tijdelijke aanduiding voor inhoud 3">
            <a:extLst>
              <a:ext uri="{FF2B5EF4-FFF2-40B4-BE49-F238E27FC236}">
                <a16:creationId xmlns:a16="http://schemas.microsoft.com/office/drawing/2014/main" id="{172EC11E-C7E8-6341-9D86-5EC676B0060C}"/>
              </a:ext>
            </a:extLst>
          </p:cNvPr>
          <p:cNvSpPr>
            <a:spLocks noGrp="1"/>
          </p:cNvSpPr>
          <p:nvPr>
            <p:ph sz="half" idx="20"/>
          </p:nvPr>
        </p:nvSpPr>
        <p:spPr>
          <a:xfrm>
            <a:off x="3456000" y="1080000"/>
            <a:ext cx="1152000" cy="1080000"/>
          </a:xfrm>
          <a:prstGeom prst="rect">
            <a:avLst/>
          </a:prstGeom>
        </p:spPr>
        <p:txBody>
          <a:bodyPr lIns="0" tIns="0" rIns="0" bIns="0" anchor="ctr" anchorCtr="0"/>
          <a:lstStyle>
            <a:lvl1pPr algn="ctr">
              <a:defRPr sz="800" baseline="0">
                <a:solidFill>
                  <a:schemeClr val="bg1"/>
                </a:solidFill>
                <a:latin typeface="Barlow-BoldItalic" pitchFamily="2" charset="77"/>
              </a:defRPr>
            </a:lvl1pPr>
          </a:lstStyle>
          <a:p>
            <a:r>
              <a:rPr lang="nl-NL"/>
              <a:t>Tekst</a:t>
            </a:r>
          </a:p>
        </p:txBody>
      </p:sp>
      <p:sp>
        <p:nvSpPr>
          <p:cNvPr id="23" name="Tijdelijke aanduiding voor inhoud 3">
            <a:extLst>
              <a:ext uri="{FF2B5EF4-FFF2-40B4-BE49-F238E27FC236}">
                <a16:creationId xmlns:a16="http://schemas.microsoft.com/office/drawing/2014/main" id="{91F77DA2-1496-BB46-A770-43DAF8DD1400}"/>
              </a:ext>
            </a:extLst>
          </p:cNvPr>
          <p:cNvSpPr>
            <a:spLocks noGrp="1"/>
          </p:cNvSpPr>
          <p:nvPr>
            <p:ph sz="half" idx="21"/>
          </p:nvPr>
        </p:nvSpPr>
        <p:spPr>
          <a:xfrm>
            <a:off x="2304000" y="2164850"/>
            <a:ext cx="1152000" cy="1085950"/>
          </a:xfrm>
          <a:prstGeom prst="rect">
            <a:avLst/>
          </a:prstGeom>
        </p:spPr>
        <p:txBody>
          <a:bodyPr lIns="0" tIns="0" rIns="0" bIns="0" anchor="ctr" anchorCtr="0"/>
          <a:lstStyle>
            <a:lvl1pPr algn="ctr">
              <a:defRPr sz="800" baseline="0">
                <a:solidFill>
                  <a:schemeClr val="bg1"/>
                </a:solidFill>
                <a:latin typeface="Barlow-BoldItalic" pitchFamily="2" charset="77"/>
              </a:defRPr>
            </a:lvl1pPr>
          </a:lstStyle>
          <a:p>
            <a:r>
              <a:rPr lang="nl-NL"/>
              <a:t>Tekst</a:t>
            </a:r>
          </a:p>
        </p:txBody>
      </p:sp>
      <p:sp>
        <p:nvSpPr>
          <p:cNvPr id="24" name="Tijdelijke aanduiding voor inhoud 3">
            <a:extLst>
              <a:ext uri="{FF2B5EF4-FFF2-40B4-BE49-F238E27FC236}">
                <a16:creationId xmlns:a16="http://schemas.microsoft.com/office/drawing/2014/main" id="{EAE7936B-4F39-C146-9549-9CDB737789B9}"/>
              </a:ext>
            </a:extLst>
          </p:cNvPr>
          <p:cNvSpPr>
            <a:spLocks noGrp="1"/>
          </p:cNvSpPr>
          <p:nvPr>
            <p:ph sz="half" idx="22"/>
          </p:nvPr>
        </p:nvSpPr>
        <p:spPr>
          <a:xfrm>
            <a:off x="4608000" y="2155825"/>
            <a:ext cx="1094300" cy="1066800"/>
          </a:xfrm>
          <a:prstGeom prst="rect">
            <a:avLst/>
          </a:prstGeom>
        </p:spPr>
        <p:txBody>
          <a:bodyPr lIns="0" tIns="0" rIns="0" bIns="0" anchor="ctr" anchorCtr="0"/>
          <a:lstStyle>
            <a:lvl1pPr algn="ctr">
              <a:defRPr sz="800" baseline="0">
                <a:solidFill>
                  <a:srgbClr val="39642F"/>
                </a:solidFill>
                <a:latin typeface="Barlow-BoldItalic" pitchFamily="2" charset="77"/>
              </a:defRPr>
            </a:lvl1pPr>
          </a:lstStyle>
          <a:p>
            <a:r>
              <a:rPr lang="nl-NL"/>
              <a:t>Tekst</a:t>
            </a:r>
          </a:p>
        </p:txBody>
      </p:sp>
      <p:sp>
        <p:nvSpPr>
          <p:cNvPr id="25" name="Tijdelijke aanduiding voor inhoud 3">
            <a:extLst>
              <a:ext uri="{FF2B5EF4-FFF2-40B4-BE49-F238E27FC236}">
                <a16:creationId xmlns:a16="http://schemas.microsoft.com/office/drawing/2014/main" id="{98E8157B-B3DC-E84D-B90B-FADD57C98B9F}"/>
              </a:ext>
            </a:extLst>
          </p:cNvPr>
          <p:cNvSpPr>
            <a:spLocks noGrp="1"/>
          </p:cNvSpPr>
          <p:nvPr>
            <p:ph sz="half" idx="23"/>
          </p:nvPr>
        </p:nvSpPr>
        <p:spPr>
          <a:xfrm>
            <a:off x="0" y="2160000"/>
            <a:ext cx="1152000" cy="1062625"/>
          </a:xfrm>
          <a:prstGeom prst="rect">
            <a:avLst/>
          </a:prstGeom>
        </p:spPr>
        <p:txBody>
          <a:bodyPr lIns="0" tIns="0" rIns="0" bIns="180000" anchor="ctr" anchorCtr="0"/>
          <a:lstStyle>
            <a:lvl1pPr algn="ctr">
              <a:defRPr sz="800" baseline="0">
                <a:solidFill>
                  <a:srgbClr val="39642F"/>
                </a:solidFill>
                <a:latin typeface="Barlow-BoldItalic" pitchFamily="2" charset="77"/>
              </a:defRPr>
            </a:lvl1pPr>
          </a:lstStyle>
          <a:p>
            <a:r>
              <a:rPr lang="nl-NL"/>
              <a:t>Tekst</a:t>
            </a:r>
          </a:p>
        </p:txBody>
      </p:sp>
    </p:spTree>
    <p:extLst>
      <p:ext uri="{BB962C8B-B14F-4D97-AF65-F5344CB8AC3E}">
        <p14:creationId xmlns:p14="http://schemas.microsoft.com/office/powerpoint/2010/main" val="930035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limaatadaptieve-stad">
    <p:bg>
      <p:bgPr>
        <a:solidFill>
          <a:schemeClr val="bg1"/>
        </a:solidFill>
        <a:effectLst/>
      </p:bgPr>
    </p:bg>
    <p:spTree>
      <p:nvGrpSpPr>
        <p:cNvPr id="1" name=""/>
        <p:cNvGrpSpPr/>
        <p:nvPr/>
      </p:nvGrpSpPr>
      <p:grpSpPr>
        <a:xfrm>
          <a:off x="0" y="0"/>
          <a:ext cx="0" cy="0"/>
          <a:chOff x="0" y="0"/>
          <a:chExt cx="0" cy="0"/>
        </a:xfrm>
      </p:grpSpPr>
      <p:sp>
        <p:nvSpPr>
          <p:cNvPr id="25" name="object 3">
            <a:extLst>
              <a:ext uri="{FF2B5EF4-FFF2-40B4-BE49-F238E27FC236}">
                <a16:creationId xmlns:a16="http://schemas.microsoft.com/office/drawing/2014/main" id="{C889A72D-D188-8440-9D8B-C4D0149D24C1}"/>
              </a:ext>
            </a:extLst>
          </p:cNvPr>
          <p:cNvSpPr>
            <a:spLocks/>
          </p:cNvSpPr>
          <p:nvPr userDrawn="1"/>
        </p:nvSpPr>
        <p:spPr>
          <a:xfrm>
            <a:off x="0" y="-1"/>
            <a:ext cx="46080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7" name="Titel 6">
            <a:extLst>
              <a:ext uri="{FF2B5EF4-FFF2-40B4-BE49-F238E27FC236}">
                <a16:creationId xmlns:a16="http://schemas.microsoft.com/office/drawing/2014/main" id="{D0DF7A41-BC14-5449-997B-A8194AFA1521}"/>
              </a:ext>
            </a:extLst>
          </p:cNvPr>
          <p:cNvSpPr>
            <a:spLocks noGrp="1"/>
          </p:cNvSpPr>
          <p:nvPr>
            <p:ph type="title"/>
          </p:nvPr>
        </p:nvSpPr>
        <p:spPr/>
        <p:txBody>
          <a:bodyPr/>
          <a:lstStyle/>
          <a:p>
            <a:r>
              <a:rPr lang="nl-NL"/>
              <a:t>Klik om stijl te bewerken</a:t>
            </a:r>
          </a:p>
        </p:txBody>
      </p:sp>
      <p:sp>
        <p:nvSpPr>
          <p:cNvPr id="42" name="Tijdelijke aanduiding voor tekst 3">
            <a:extLst>
              <a:ext uri="{FF2B5EF4-FFF2-40B4-BE49-F238E27FC236}">
                <a16:creationId xmlns:a16="http://schemas.microsoft.com/office/drawing/2014/main" id="{8AC0F153-29A6-3D40-A59F-56CA034C3AFB}"/>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18" name="object 4">
            <a:extLst>
              <a:ext uri="{FF2B5EF4-FFF2-40B4-BE49-F238E27FC236}">
                <a16:creationId xmlns:a16="http://schemas.microsoft.com/office/drawing/2014/main" id="{4A0FCAEA-D12A-024C-B93B-EACD24FD2372}"/>
              </a:ext>
            </a:extLst>
          </p:cNvPr>
          <p:cNvSpPr/>
          <p:nvPr userDrawn="1"/>
        </p:nvSpPr>
        <p:spPr>
          <a:xfrm>
            <a:off x="4608003" y="0"/>
            <a:ext cx="1159200" cy="1080000"/>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0F8093"/>
          </a:solidFill>
        </p:spPr>
        <p:txBody>
          <a:bodyPr wrap="square" lIns="0" tIns="0" rIns="0" bIns="0" rtlCol="0"/>
          <a:lstStyle/>
          <a:p>
            <a:endParaRPr/>
          </a:p>
        </p:txBody>
      </p:sp>
      <p:pic>
        <p:nvPicPr>
          <p:cNvPr id="3" name="Afbeelding 2">
            <a:extLst>
              <a:ext uri="{FF2B5EF4-FFF2-40B4-BE49-F238E27FC236}">
                <a16:creationId xmlns:a16="http://schemas.microsoft.com/office/drawing/2014/main" id="{66E4DC85-E157-074C-A5C4-FB78265CA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4100" y="216000"/>
            <a:ext cx="631825" cy="631825"/>
          </a:xfrm>
          <a:prstGeom prst="rect">
            <a:avLst/>
          </a:prstGeom>
        </p:spPr>
      </p:pic>
      <p:sp>
        <p:nvSpPr>
          <p:cNvPr id="8" name="Tijdelijke aanduiding voor afbeelding 2">
            <a:extLst>
              <a:ext uri="{FF2B5EF4-FFF2-40B4-BE49-F238E27FC236}">
                <a16:creationId xmlns:a16="http://schemas.microsoft.com/office/drawing/2014/main" id="{B143608B-0A05-3440-A8E4-A52AFC575D76}"/>
              </a:ext>
            </a:extLst>
          </p:cNvPr>
          <p:cNvSpPr>
            <a:spLocks noGrp="1"/>
          </p:cNvSpPr>
          <p:nvPr>
            <p:ph type="pic" sz="quarter" idx="11"/>
          </p:nvPr>
        </p:nvSpPr>
        <p:spPr>
          <a:xfrm>
            <a:off x="0" y="1080000"/>
            <a:ext cx="3456000" cy="2170800"/>
          </a:xfrm>
          <a:prstGeom prst="rect">
            <a:avLst/>
          </a:prstGeom>
          <a:solidFill>
            <a:schemeClr val="bg1">
              <a:lumMod val="85000"/>
            </a:schemeClr>
          </a:solidFill>
        </p:spPr>
        <p:txBody>
          <a:bodyPr/>
          <a:lstStyle>
            <a:lvl1pPr>
              <a:defRPr sz="1200" baseline="0"/>
            </a:lvl1pPr>
          </a:lstStyle>
          <a:p>
            <a:endParaRPr lang="nl-NL"/>
          </a:p>
        </p:txBody>
      </p:sp>
    </p:spTree>
    <p:extLst>
      <p:ext uri="{BB962C8B-B14F-4D97-AF65-F5344CB8AC3E}">
        <p14:creationId xmlns:p14="http://schemas.microsoft.com/office/powerpoint/2010/main" val="231937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uurzaam-bouwen-renoveren">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BC034CD-DD50-6A4D-8AD4-B583E5CE50EA}"/>
              </a:ext>
            </a:extLst>
          </p:cNvPr>
          <p:cNvSpPr>
            <a:spLocks/>
          </p:cNvSpPr>
          <p:nvPr userDrawn="1"/>
        </p:nvSpPr>
        <p:spPr>
          <a:xfrm>
            <a:off x="0" y="-1"/>
            <a:ext cx="46080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4" name="Titel 6">
            <a:extLst>
              <a:ext uri="{FF2B5EF4-FFF2-40B4-BE49-F238E27FC236}">
                <a16:creationId xmlns:a16="http://schemas.microsoft.com/office/drawing/2014/main" id="{7D4497FC-C28D-084B-BB19-F430E82F9622}"/>
              </a:ext>
            </a:extLst>
          </p:cNvPr>
          <p:cNvSpPr>
            <a:spLocks noGrp="1"/>
          </p:cNvSpPr>
          <p:nvPr>
            <p:ph type="title"/>
          </p:nvPr>
        </p:nvSpPr>
        <p:spPr>
          <a:xfrm>
            <a:off x="292100" y="234950"/>
            <a:ext cx="5076825" cy="549275"/>
          </a:xfrm>
        </p:spPr>
        <p:txBody>
          <a:bodyPr/>
          <a:lstStyle/>
          <a:p>
            <a:r>
              <a:rPr lang="nl-NL"/>
              <a:t>Klik om stijl te bewerken</a:t>
            </a:r>
          </a:p>
        </p:txBody>
      </p:sp>
      <p:sp>
        <p:nvSpPr>
          <p:cNvPr id="5" name="Tijdelijke aanduiding voor tekst 3">
            <a:extLst>
              <a:ext uri="{FF2B5EF4-FFF2-40B4-BE49-F238E27FC236}">
                <a16:creationId xmlns:a16="http://schemas.microsoft.com/office/drawing/2014/main" id="{ECC46CBA-D375-B545-B318-B7A94F1F5285}"/>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6" name="object 4">
            <a:extLst>
              <a:ext uri="{FF2B5EF4-FFF2-40B4-BE49-F238E27FC236}">
                <a16:creationId xmlns:a16="http://schemas.microsoft.com/office/drawing/2014/main" id="{F2AA9D42-2CD7-2346-86E8-73812F452CC9}"/>
              </a:ext>
            </a:extLst>
          </p:cNvPr>
          <p:cNvSpPr/>
          <p:nvPr userDrawn="1"/>
        </p:nvSpPr>
        <p:spPr>
          <a:xfrm>
            <a:off x="4608003" y="0"/>
            <a:ext cx="1159200"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C3C10A"/>
          </a:solidFill>
        </p:spPr>
        <p:txBody>
          <a:bodyPr wrap="square" lIns="0" tIns="0" rIns="0" bIns="0" rtlCol="0"/>
          <a:lstStyle/>
          <a:p>
            <a:endParaRPr/>
          </a:p>
        </p:txBody>
      </p:sp>
      <p:pic>
        <p:nvPicPr>
          <p:cNvPr id="7" name="Afbeelding 6">
            <a:extLst>
              <a:ext uri="{FF2B5EF4-FFF2-40B4-BE49-F238E27FC236}">
                <a16:creationId xmlns:a16="http://schemas.microsoft.com/office/drawing/2014/main" id="{E9C52B63-3763-3B4A-9BCA-1C56752026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4100" y="216000"/>
            <a:ext cx="631825" cy="631825"/>
          </a:xfrm>
          <a:prstGeom prst="rect">
            <a:avLst/>
          </a:prstGeom>
        </p:spPr>
      </p:pic>
      <p:sp>
        <p:nvSpPr>
          <p:cNvPr id="9" name="Tijdelijke aanduiding voor afbeelding 2">
            <a:extLst>
              <a:ext uri="{FF2B5EF4-FFF2-40B4-BE49-F238E27FC236}">
                <a16:creationId xmlns:a16="http://schemas.microsoft.com/office/drawing/2014/main" id="{AB1DAF14-2D6F-9C40-8540-6E1693A59726}"/>
              </a:ext>
            </a:extLst>
          </p:cNvPr>
          <p:cNvSpPr>
            <a:spLocks noGrp="1"/>
          </p:cNvSpPr>
          <p:nvPr>
            <p:ph type="pic" sz="quarter" idx="11"/>
          </p:nvPr>
        </p:nvSpPr>
        <p:spPr>
          <a:xfrm>
            <a:off x="0" y="1080000"/>
            <a:ext cx="3456000" cy="2167200"/>
          </a:xfrm>
          <a:prstGeom prst="rect">
            <a:avLst/>
          </a:prstGeom>
          <a:solidFill>
            <a:schemeClr val="bg1">
              <a:lumMod val="85000"/>
            </a:schemeClr>
          </a:solidFill>
        </p:spPr>
        <p:txBody>
          <a:bodyPr/>
          <a:lstStyle>
            <a:lvl1pPr>
              <a:defRPr sz="1200" baseline="0"/>
            </a:lvl1pPr>
          </a:lstStyle>
          <a:p>
            <a:endParaRPr lang="nl-NL"/>
          </a:p>
        </p:txBody>
      </p:sp>
    </p:spTree>
    <p:extLst>
      <p:ext uri="{BB962C8B-B14F-4D97-AF65-F5344CB8AC3E}">
        <p14:creationId xmlns:p14="http://schemas.microsoft.com/office/powerpoint/2010/main" val="339542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ekomstig-energiesysteem">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A71C9D26-92CB-5A43-840F-FD7A03A4AE76}"/>
              </a:ext>
            </a:extLst>
          </p:cNvPr>
          <p:cNvSpPr>
            <a:spLocks/>
          </p:cNvSpPr>
          <p:nvPr userDrawn="1"/>
        </p:nvSpPr>
        <p:spPr>
          <a:xfrm>
            <a:off x="0" y="0"/>
            <a:ext cx="46080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6" name="Tijdelijke aanduiding voor tekst 3">
            <a:extLst>
              <a:ext uri="{FF2B5EF4-FFF2-40B4-BE49-F238E27FC236}">
                <a16:creationId xmlns:a16="http://schemas.microsoft.com/office/drawing/2014/main" id="{01DBBCFE-4B2B-F743-8A65-EF102C47DFFE}"/>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7" name="object 4">
            <a:extLst>
              <a:ext uri="{FF2B5EF4-FFF2-40B4-BE49-F238E27FC236}">
                <a16:creationId xmlns:a16="http://schemas.microsoft.com/office/drawing/2014/main" id="{455BD354-D2F1-BF42-AFC0-AFAAAA032FA2}"/>
              </a:ext>
            </a:extLst>
          </p:cNvPr>
          <p:cNvSpPr/>
          <p:nvPr userDrawn="1"/>
        </p:nvSpPr>
        <p:spPr>
          <a:xfrm>
            <a:off x="4608003" y="0"/>
            <a:ext cx="1159200"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005055"/>
          </a:solidFill>
        </p:spPr>
        <p:txBody>
          <a:bodyPr wrap="square" lIns="0" tIns="0" rIns="0" bIns="0" rtlCol="0"/>
          <a:lstStyle/>
          <a:p>
            <a:endParaRPr/>
          </a:p>
        </p:txBody>
      </p:sp>
      <p:pic>
        <p:nvPicPr>
          <p:cNvPr id="8" name="Afbeelding 7">
            <a:extLst>
              <a:ext uri="{FF2B5EF4-FFF2-40B4-BE49-F238E27FC236}">
                <a16:creationId xmlns:a16="http://schemas.microsoft.com/office/drawing/2014/main" id="{F1063CD8-9649-3C46-AA46-9BA6849BF1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4100" y="216000"/>
            <a:ext cx="631825" cy="631825"/>
          </a:xfrm>
          <a:prstGeom prst="rect">
            <a:avLst/>
          </a:prstGeom>
        </p:spPr>
      </p:pic>
      <p:sp>
        <p:nvSpPr>
          <p:cNvPr id="10" name="Titel 6">
            <a:extLst>
              <a:ext uri="{FF2B5EF4-FFF2-40B4-BE49-F238E27FC236}">
                <a16:creationId xmlns:a16="http://schemas.microsoft.com/office/drawing/2014/main" id="{AF92E98C-11A1-AD4F-9A48-CAE5D9EF2743}"/>
              </a:ext>
            </a:extLst>
          </p:cNvPr>
          <p:cNvSpPr>
            <a:spLocks noGrp="1"/>
          </p:cNvSpPr>
          <p:nvPr>
            <p:ph type="title"/>
          </p:nvPr>
        </p:nvSpPr>
        <p:spPr>
          <a:xfrm>
            <a:off x="292100" y="234950"/>
            <a:ext cx="5076825" cy="549275"/>
          </a:xfrm>
        </p:spPr>
        <p:txBody>
          <a:bodyPr/>
          <a:lstStyle/>
          <a:p>
            <a:r>
              <a:rPr lang="nl-NL"/>
              <a:t>Klik om stijl te bewerken</a:t>
            </a:r>
          </a:p>
        </p:txBody>
      </p:sp>
      <p:sp>
        <p:nvSpPr>
          <p:cNvPr id="11" name="Tijdelijke aanduiding voor afbeelding 2">
            <a:extLst>
              <a:ext uri="{FF2B5EF4-FFF2-40B4-BE49-F238E27FC236}">
                <a16:creationId xmlns:a16="http://schemas.microsoft.com/office/drawing/2014/main" id="{EF97C2C8-F127-BB41-9B9A-0FB42C180B78}"/>
              </a:ext>
            </a:extLst>
          </p:cNvPr>
          <p:cNvSpPr>
            <a:spLocks noGrp="1"/>
          </p:cNvSpPr>
          <p:nvPr>
            <p:ph type="pic" sz="quarter" idx="11"/>
          </p:nvPr>
        </p:nvSpPr>
        <p:spPr>
          <a:xfrm>
            <a:off x="0" y="1080000"/>
            <a:ext cx="3456000" cy="2170800"/>
          </a:xfrm>
          <a:prstGeom prst="rect">
            <a:avLst/>
          </a:prstGeom>
          <a:solidFill>
            <a:schemeClr val="bg1">
              <a:lumMod val="85000"/>
            </a:schemeClr>
          </a:solidFill>
        </p:spPr>
        <p:txBody>
          <a:bodyPr/>
          <a:lstStyle>
            <a:lvl1pPr>
              <a:defRPr sz="1200" baseline="0"/>
            </a:lvl1pPr>
          </a:lstStyle>
          <a:p>
            <a:endParaRPr lang="nl-NL"/>
          </a:p>
        </p:txBody>
      </p:sp>
    </p:spTree>
    <p:extLst>
      <p:ext uri="{BB962C8B-B14F-4D97-AF65-F5344CB8AC3E}">
        <p14:creationId xmlns:p14="http://schemas.microsoft.com/office/powerpoint/2010/main" val="180623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1/5 beeld + tekst">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7D04C63E-6297-164E-98ED-29AD1D8D47D0}"/>
              </a:ext>
            </a:extLst>
          </p:cNvPr>
          <p:cNvSpPr>
            <a:spLocks/>
          </p:cNvSpPr>
          <p:nvPr userDrawn="1"/>
        </p:nvSpPr>
        <p:spPr>
          <a:xfrm>
            <a:off x="0" y="-1"/>
            <a:ext cx="4636918"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4" name="Titel 6">
            <a:extLst>
              <a:ext uri="{FF2B5EF4-FFF2-40B4-BE49-F238E27FC236}">
                <a16:creationId xmlns:a16="http://schemas.microsoft.com/office/drawing/2014/main" id="{6D9E4D8F-9FD5-1940-AD58-B708F2E5CCAC}"/>
              </a:ext>
            </a:extLst>
          </p:cNvPr>
          <p:cNvSpPr>
            <a:spLocks noGrp="1"/>
          </p:cNvSpPr>
          <p:nvPr>
            <p:ph type="title"/>
          </p:nvPr>
        </p:nvSpPr>
        <p:spPr>
          <a:xfrm>
            <a:off x="292100" y="234950"/>
            <a:ext cx="5076825" cy="549275"/>
          </a:xfrm>
        </p:spPr>
        <p:txBody>
          <a:bodyPr/>
          <a:lstStyle/>
          <a:p>
            <a:r>
              <a:rPr lang="nl-NL"/>
              <a:t>Klik om stijl te bewerken</a:t>
            </a:r>
          </a:p>
        </p:txBody>
      </p:sp>
      <p:sp>
        <p:nvSpPr>
          <p:cNvPr id="5" name="Tijdelijke aanduiding voor tekst 3">
            <a:extLst>
              <a:ext uri="{FF2B5EF4-FFF2-40B4-BE49-F238E27FC236}">
                <a16:creationId xmlns:a16="http://schemas.microsoft.com/office/drawing/2014/main" id="{353FA7E4-2912-6F4B-9E12-4BD8E6A2B0D1}"/>
              </a:ext>
            </a:extLst>
          </p:cNvPr>
          <p:cNvSpPr>
            <a:spLocks noGrp="1"/>
          </p:cNvSpPr>
          <p:nvPr>
            <p:ph type="body" sz="half" idx="2"/>
          </p:nvPr>
        </p:nvSpPr>
        <p:spPr>
          <a:xfrm>
            <a:off x="1282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8" name="object 4">
            <a:extLst>
              <a:ext uri="{FF2B5EF4-FFF2-40B4-BE49-F238E27FC236}">
                <a16:creationId xmlns:a16="http://schemas.microsoft.com/office/drawing/2014/main" id="{025676CD-F365-214A-850F-1E70D2818ADB}"/>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1" name="Tijdelijke aanduiding voor afbeelding 2">
            <a:extLst>
              <a:ext uri="{FF2B5EF4-FFF2-40B4-BE49-F238E27FC236}">
                <a16:creationId xmlns:a16="http://schemas.microsoft.com/office/drawing/2014/main" id="{25E61EC6-E2C8-4F44-8967-4D3877BBE9CB}"/>
              </a:ext>
            </a:extLst>
          </p:cNvPr>
          <p:cNvSpPr>
            <a:spLocks noGrp="1"/>
          </p:cNvSpPr>
          <p:nvPr>
            <p:ph type="pic" sz="quarter" idx="11"/>
          </p:nvPr>
        </p:nvSpPr>
        <p:spPr>
          <a:xfrm>
            <a:off x="0" y="1080000"/>
            <a:ext cx="1152000" cy="2167200"/>
          </a:xfrm>
          <a:prstGeom prst="rect">
            <a:avLst/>
          </a:prstGeom>
          <a:solidFill>
            <a:schemeClr val="bg1">
              <a:lumMod val="85000"/>
            </a:schemeClr>
          </a:solidFill>
        </p:spPr>
        <p:txBody>
          <a:bodyPr/>
          <a:lstStyle>
            <a:lvl1pPr>
              <a:defRPr sz="1200" baseline="0"/>
            </a:lvl1pPr>
          </a:lstStyle>
          <a:p>
            <a:endParaRPr lang="nl-NL"/>
          </a:p>
        </p:txBody>
      </p:sp>
      <p:pic>
        <p:nvPicPr>
          <p:cNvPr id="22" name="Graphic 21">
            <a:extLst>
              <a:ext uri="{FF2B5EF4-FFF2-40B4-BE49-F238E27FC236}">
                <a16:creationId xmlns:a16="http://schemas.microsoft.com/office/drawing/2014/main" id="{A7158B2F-4A46-3044-B367-8D5D89A7168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3010622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2/5 beeld + tekst">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9B6765F-8171-F04F-950F-1EAF7974514D}"/>
              </a:ext>
            </a:extLst>
          </p:cNvPr>
          <p:cNvSpPr>
            <a:spLocks/>
          </p:cNvSpPr>
          <p:nvPr userDrawn="1"/>
        </p:nvSpPr>
        <p:spPr>
          <a:xfrm>
            <a:off x="0" y="-1"/>
            <a:ext cx="4636918"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4" name="Titel 6">
            <a:extLst>
              <a:ext uri="{FF2B5EF4-FFF2-40B4-BE49-F238E27FC236}">
                <a16:creationId xmlns:a16="http://schemas.microsoft.com/office/drawing/2014/main" id="{94FF0D0F-855A-DC48-9445-6F3893030609}"/>
              </a:ext>
            </a:extLst>
          </p:cNvPr>
          <p:cNvSpPr>
            <a:spLocks noGrp="1"/>
          </p:cNvSpPr>
          <p:nvPr>
            <p:ph type="title"/>
          </p:nvPr>
        </p:nvSpPr>
        <p:spPr>
          <a:xfrm>
            <a:off x="292100" y="234950"/>
            <a:ext cx="5076825" cy="549275"/>
          </a:xfrm>
        </p:spPr>
        <p:txBody>
          <a:bodyPr/>
          <a:lstStyle/>
          <a:p>
            <a:r>
              <a:rPr lang="nl-NL"/>
              <a:t>Klik om stijl te bewerken</a:t>
            </a:r>
          </a:p>
        </p:txBody>
      </p:sp>
      <p:sp>
        <p:nvSpPr>
          <p:cNvPr id="5" name="Tijdelijke aanduiding voor tekst 3">
            <a:extLst>
              <a:ext uri="{FF2B5EF4-FFF2-40B4-BE49-F238E27FC236}">
                <a16:creationId xmlns:a16="http://schemas.microsoft.com/office/drawing/2014/main" id="{618CC47A-8A4F-FF47-BC12-057F3FAF7490}"/>
              </a:ext>
            </a:extLst>
          </p:cNvPr>
          <p:cNvSpPr>
            <a:spLocks noGrp="1"/>
          </p:cNvSpPr>
          <p:nvPr>
            <p:ph type="body" sz="half" idx="2"/>
          </p:nvPr>
        </p:nvSpPr>
        <p:spPr>
          <a:xfrm>
            <a:off x="2425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6" name="Holder 3">
            <a:extLst>
              <a:ext uri="{FF2B5EF4-FFF2-40B4-BE49-F238E27FC236}">
                <a16:creationId xmlns:a16="http://schemas.microsoft.com/office/drawing/2014/main" id="{FD02AAD9-EA2A-CC46-98B2-D9DD88F12AB9}"/>
              </a:ext>
            </a:extLst>
          </p:cNvPr>
          <p:cNvSpPr>
            <a:spLocks noGrp="1"/>
          </p:cNvSpPr>
          <p:nvPr>
            <p:ph sz="half" idx="10"/>
          </p:nvPr>
        </p:nvSpPr>
        <p:spPr>
          <a:xfrm>
            <a:off x="0" y="1080000"/>
            <a:ext cx="2304000" cy="2160000"/>
          </a:xfrm>
          <a:prstGeom prst="rect">
            <a:avLst/>
          </a:prstGeom>
          <a:solidFill>
            <a:schemeClr val="bg1">
              <a:lumMod val="95000"/>
            </a:schemeClr>
          </a:solidFill>
        </p:spPr>
        <p:txBody>
          <a:bodyPr wrap="square" lIns="0" tIns="0" rIns="0" bIns="0">
            <a:spAutoFit/>
          </a:bodyPr>
          <a:lstStyle>
            <a:lvl1pPr>
              <a:defRPr/>
            </a:lvl1pPr>
          </a:lstStyle>
          <a:p>
            <a:endParaRPr/>
          </a:p>
        </p:txBody>
      </p:sp>
      <p:sp>
        <p:nvSpPr>
          <p:cNvPr id="7" name="object 4">
            <a:extLst>
              <a:ext uri="{FF2B5EF4-FFF2-40B4-BE49-F238E27FC236}">
                <a16:creationId xmlns:a16="http://schemas.microsoft.com/office/drawing/2014/main" id="{D2D49617-8C43-AD47-B1A3-3954AE7919E5}"/>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0" name="Tijdelijke aanduiding voor afbeelding 2">
            <a:extLst>
              <a:ext uri="{FF2B5EF4-FFF2-40B4-BE49-F238E27FC236}">
                <a16:creationId xmlns:a16="http://schemas.microsoft.com/office/drawing/2014/main" id="{B44A809F-EE57-DF4C-A766-185450CCC66C}"/>
              </a:ext>
            </a:extLst>
          </p:cNvPr>
          <p:cNvSpPr>
            <a:spLocks noGrp="1"/>
          </p:cNvSpPr>
          <p:nvPr>
            <p:ph type="pic" sz="quarter" idx="11"/>
          </p:nvPr>
        </p:nvSpPr>
        <p:spPr>
          <a:xfrm>
            <a:off x="0" y="1080000"/>
            <a:ext cx="2304000" cy="2167200"/>
          </a:xfrm>
          <a:prstGeom prst="rect">
            <a:avLst/>
          </a:prstGeom>
          <a:solidFill>
            <a:schemeClr val="bg1">
              <a:lumMod val="85000"/>
            </a:schemeClr>
          </a:solidFill>
        </p:spPr>
        <p:txBody>
          <a:bodyPr/>
          <a:lstStyle>
            <a:lvl1pPr>
              <a:defRPr sz="1200" baseline="0"/>
            </a:lvl1pPr>
          </a:lstStyle>
          <a:p>
            <a:endParaRPr lang="nl-NL"/>
          </a:p>
        </p:txBody>
      </p:sp>
      <p:pic>
        <p:nvPicPr>
          <p:cNvPr id="21" name="Graphic 20">
            <a:extLst>
              <a:ext uri="{FF2B5EF4-FFF2-40B4-BE49-F238E27FC236}">
                <a16:creationId xmlns:a16="http://schemas.microsoft.com/office/drawing/2014/main" id="{DA29945D-C3A3-3A4A-B715-533A5410C46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1999185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3/5 beeld + tekst">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50CBF58-4589-C748-A5AC-DCD3961063A8}"/>
              </a:ext>
            </a:extLst>
          </p:cNvPr>
          <p:cNvSpPr>
            <a:spLocks/>
          </p:cNvSpPr>
          <p:nvPr userDrawn="1"/>
        </p:nvSpPr>
        <p:spPr>
          <a:xfrm>
            <a:off x="0" y="-1"/>
            <a:ext cx="4658816"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4" name="Titel 6">
            <a:extLst>
              <a:ext uri="{FF2B5EF4-FFF2-40B4-BE49-F238E27FC236}">
                <a16:creationId xmlns:a16="http://schemas.microsoft.com/office/drawing/2014/main" id="{B41BC1F8-0A4A-C448-A7AF-36662BD5C40D}"/>
              </a:ext>
            </a:extLst>
          </p:cNvPr>
          <p:cNvSpPr>
            <a:spLocks noGrp="1"/>
          </p:cNvSpPr>
          <p:nvPr>
            <p:ph type="title"/>
          </p:nvPr>
        </p:nvSpPr>
        <p:spPr>
          <a:xfrm>
            <a:off x="292100" y="234950"/>
            <a:ext cx="5076825" cy="549275"/>
          </a:xfrm>
        </p:spPr>
        <p:txBody>
          <a:bodyPr/>
          <a:lstStyle/>
          <a:p>
            <a:r>
              <a:rPr lang="nl-NL"/>
              <a:t>Klik om stijl te bewerken</a:t>
            </a:r>
          </a:p>
        </p:txBody>
      </p:sp>
      <p:sp>
        <p:nvSpPr>
          <p:cNvPr id="5" name="Tijdelijke aanduiding voor tekst 3">
            <a:extLst>
              <a:ext uri="{FF2B5EF4-FFF2-40B4-BE49-F238E27FC236}">
                <a16:creationId xmlns:a16="http://schemas.microsoft.com/office/drawing/2014/main" id="{4BB3359B-92DB-0045-9A5C-A5ED6FA1B38B}"/>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7" name="object 4">
            <a:extLst>
              <a:ext uri="{FF2B5EF4-FFF2-40B4-BE49-F238E27FC236}">
                <a16:creationId xmlns:a16="http://schemas.microsoft.com/office/drawing/2014/main" id="{189DE6D2-2D69-2A46-8081-E2D094D0F21E}"/>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0" name="Tijdelijke aanduiding voor afbeelding 2">
            <a:extLst>
              <a:ext uri="{FF2B5EF4-FFF2-40B4-BE49-F238E27FC236}">
                <a16:creationId xmlns:a16="http://schemas.microsoft.com/office/drawing/2014/main" id="{4B3DE301-5DC1-8541-9B3B-960702033E40}"/>
              </a:ext>
            </a:extLst>
          </p:cNvPr>
          <p:cNvSpPr>
            <a:spLocks noGrp="1"/>
          </p:cNvSpPr>
          <p:nvPr>
            <p:ph type="pic" sz="quarter" idx="11"/>
          </p:nvPr>
        </p:nvSpPr>
        <p:spPr>
          <a:xfrm>
            <a:off x="0" y="1080000"/>
            <a:ext cx="3456000" cy="2160000"/>
          </a:xfrm>
          <a:prstGeom prst="rect">
            <a:avLst/>
          </a:prstGeom>
          <a:solidFill>
            <a:schemeClr val="bg1">
              <a:lumMod val="85000"/>
            </a:schemeClr>
          </a:solidFill>
        </p:spPr>
        <p:txBody>
          <a:bodyPr/>
          <a:lstStyle>
            <a:lvl1pPr>
              <a:defRPr sz="1200" baseline="0"/>
            </a:lvl1pPr>
          </a:lstStyle>
          <a:p>
            <a:endParaRPr lang="nl-NL"/>
          </a:p>
        </p:txBody>
      </p:sp>
      <p:pic>
        <p:nvPicPr>
          <p:cNvPr id="21" name="Graphic 20">
            <a:extLst>
              <a:ext uri="{FF2B5EF4-FFF2-40B4-BE49-F238E27FC236}">
                <a16:creationId xmlns:a16="http://schemas.microsoft.com/office/drawing/2014/main" id="{A67CE30A-B2F7-654D-8D65-AB20C9DFF44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4042835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beeld achtergron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0886645D-31DD-0941-B028-98E6A1C4BE8F}"/>
              </a:ext>
            </a:extLst>
          </p:cNvPr>
          <p:cNvSpPr/>
          <p:nvPr userDrawn="1"/>
        </p:nvSpPr>
        <p:spPr>
          <a:xfrm>
            <a:off x="4612042" y="0"/>
            <a:ext cx="1166458"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2" name="object 3">
            <a:extLst>
              <a:ext uri="{FF2B5EF4-FFF2-40B4-BE49-F238E27FC236}">
                <a16:creationId xmlns:a16="http://schemas.microsoft.com/office/drawing/2014/main" id="{FA7763E1-10DD-6742-9BDA-5D8848EC8B0A}"/>
              </a:ext>
            </a:extLst>
          </p:cNvPr>
          <p:cNvSpPr>
            <a:spLocks/>
          </p:cNvSpPr>
          <p:nvPr userDrawn="1"/>
        </p:nvSpPr>
        <p:spPr>
          <a:xfrm>
            <a:off x="0" y="0"/>
            <a:ext cx="4612042"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alpha val="75000"/>
            </a:srgbClr>
          </a:solidFill>
        </p:spPr>
        <p:txBody>
          <a:bodyPr wrap="square" lIns="0" tIns="0" rIns="0" bIns="0" rtlCol="0"/>
          <a:lstStyle/>
          <a:p>
            <a:endParaRPr/>
          </a:p>
        </p:txBody>
      </p:sp>
      <p:sp>
        <p:nvSpPr>
          <p:cNvPr id="23" name="Titel 1">
            <a:extLst>
              <a:ext uri="{FF2B5EF4-FFF2-40B4-BE49-F238E27FC236}">
                <a16:creationId xmlns:a16="http://schemas.microsoft.com/office/drawing/2014/main" id="{F3F223C9-5F99-E546-BEBD-E68777438F8F}"/>
              </a:ext>
            </a:extLst>
          </p:cNvPr>
          <p:cNvSpPr>
            <a:spLocks noGrp="1"/>
          </p:cNvSpPr>
          <p:nvPr>
            <p:ph type="title"/>
          </p:nvPr>
        </p:nvSpPr>
        <p:spPr>
          <a:xfrm>
            <a:off x="292100" y="234950"/>
            <a:ext cx="5076825" cy="549275"/>
          </a:xfrm>
        </p:spPr>
        <p:txBody>
          <a:bodyPr/>
          <a:lstStyle/>
          <a:p>
            <a:r>
              <a:rPr lang="nl-NL"/>
              <a:t>Klik om stijl te bewerken</a:t>
            </a:r>
          </a:p>
        </p:txBody>
      </p:sp>
      <p:pic>
        <p:nvPicPr>
          <p:cNvPr id="24" name="Graphic 23">
            <a:extLst>
              <a:ext uri="{FF2B5EF4-FFF2-40B4-BE49-F238E27FC236}">
                <a16:creationId xmlns:a16="http://schemas.microsoft.com/office/drawing/2014/main" id="{23379896-E991-C54C-B87B-97874EFEA4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2643530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over beeld">
    <p:bg>
      <p:bgPr>
        <a:solidFill>
          <a:srgbClr val="F0F9FE"/>
        </a:solidFill>
        <a:effectLst/>
      </p:bgPr>
    </p:bg>
    <p:spTree>
      <p:nvGrpSpPr>
        <p:cNvPr id="1" name=""/>
        <p:cNvGrpSpPr/>
        <p:nvPr/>
      </p:nvGrpSpPr>
      <p:grpSpPr>
        <a:xfrm>
          <a:off x="0" y="0"/>
          <a:ext cx="0" cy="0"/>
          <a:chOff x="0" y="0"/>
          <a:chExt cx="0" cy="0"/>
        </a:xfrm>
      </p:grpSpPr>
      <p:sp>
        <p:nvSpPr>
          <p:cNvPr id="18" name="Tijdelijke aanduiding voor afbeelding 2">
            <a:extLst>
              <a:ext uri="{FF2B5EF4-FFF2-40B4-BE49-F238E27FC236}">
                <a16:creationId xmlns:a16="http://schemas.microsoft.com/office/drawing/2014/main" id="{496B5764-7EC6-934D-BAAB-6511A788F00D}"/>
              </a:ext>
            </a:extLst>
          </p:cNvPr>
          <p:cNvSpPr>
            <a:spLocks noGrp="1"/>
          </p:cNvSpPr>
          <p:nvPr>
            <p:ph type="pic" sz="quarter" idx="11"/>
          </p:nvPr>
        </p:nvSpPr>
        <p:spPr>
          <a:xfrm>
            <a:off x="0" y="8878"/>
            <a:ext cx="5767200" cy="3243600"/>
          </a:xfrm>
          <a:prstGeom prst="rect">
            <a:avLst/>
          </a:prstGeom>
          <a:solidFill>
            <a:srgbClr val="F0F9FE"/>
          </a:solidFill>
        </p:spPr>
        <p:txBody>
          <a:bodyPr/>
          <a:lstStyle/>
          <a:p>
            <a:endParaRPr lang="nl-NL"/>
          </a:p>
        </p:txBody>
      </p:sp>
      <p:sp>
        <p:nvSpPr>
          <p:cNvPr id="19" name="Titel 1">
            <a:extLst>
              <a:ext uri="{FF2B5EF4-FFF2-40B4-BE49-F238E27FC236}">
                <a16:creationId xmlns:a16="http://schemas.microsoft.com/office/drawing/2014/main" id="{0D98B5B3-3908-B441-A69C-C8DD5E0434E1}"/>
              </a:ext>
            </a:extLst>
          </p:cNvPr>
          <p:cNvSpPr>
            <a:spLocks noGrp="1"/>
          </p:cNvSpPr>
          <p:nvPr>
            <p:ph type="title"/>
          </p:nvPr>
        </p:nvSpPr>
        <p:spPr>
          <a:xfrm>
            <a:off x="292100" y="234950"/>
            <a:ext cx="4203511" cy="549275"/>
          </a:xfrm>
        </p:spPr>
        <p:txBody>
          <a:bodyPr/>
          <a:lstStyle>
            <a:lvl1pPr>
              <a:defRPr baseline="0">
                <a:solidFill>
                  <a:srgbClr val="75A1A4"/>
                </a:solidFill>
              </a:defRPr>
            </a:lvl1pPr>
          </a:lstStyle>
          <a:p>
            <a:r>
              <a:rPr lang="nl-NL"/>
              <a:t>Klik om stijl te bewerken</a:t>
            </a:r>
          </a:p>
        </p:txBody>
      </p:sp>
      <p:sp>
        <p:nvSpPr>
          <p:cNvPr id="21" name="object 4">
            <a:extLst>
              <a:ext uri="{FF2B5EF4-FFF2-40B4-BE49-F238E27FC236}">
                <a16:creationId xmlns:a16="http://schemas.microsoft.com/office/drawing/2014/main" id="{F72FDDEA-A029-FA40-9302-2B1119A5E90B}"/>
              </a:ext>
            </a:extLst>
          </p:cNvPr>
          <p:cNvSpPr/>
          <p:nvPr/>
        </p:nvSpPr>
        <p:spPr>
          <a:xfrm>
            <a:off x="4608004"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FFFFFF"/>
          </a:solidFill>
        </p:spPr>
        <p:txBody>
          <a:bodyPr wrap="square" lIns="0" tIns="0" rIns="0" bIns="0" rtlCol="0"/>
          <a:lstStyle/>
          <a:p>
            <a:endParaRPr/>
          </a:p>
        </p:txBody>
      </p:sp>
      <p:pic>
        <p:nvPicPr>
          <p:cNvPr id="17" name="Graphic 16">
            <a:extLst>
              <a:ext uri="{FF2B5EF4-FFF2-40B4-BE49-F238E27FC236}">
                <a16:creationId xmlns:a16="http://schemas.microsoft.com/office/drawing/2014/main" id="{A5D769E1-6032-674D-9BDC-53044CB5C7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168972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e spreker">
    <p:spTree>
      <p:nvGrpSpPr>
        <p:cNvPr id="1" name=""/>
        <p:cNvGrpSpPr/>
        <p:nvPr/>
      </p:nvGrpSpPr>
      <p:grpSpPr>
        <a:xfrm>
          <a:off x="0" y="0"/>
          <a:ext cx="0" cy="0"/>
          <a:chOff x="0" y="0"/>
          <a:chExt cx="0" cy="0"/>
        </a:xfrm>
      </p:grpSpPr>
      <p:sp>
        <p:nvSpPr>
          <p:cNvPr id="35" name="object 3">
            <a:extLst>
              <a:ext uri="{FF2B5EF4-FFF2-40B4-BE49-F238E27FC236}">
                <a16:creationId xmlns:a16="http://schemas.microsoft.com/office/drawing/2014/main" id="{EF4704F0-E073-DC44-A85A-7ADF9D734ED8}"/>
              </a:ext>
            </a:extLst>
          </p:cNvPr>
          <p:cNvSpPr/>
          <p:nvPr userDrawn="1"/>
        </p:nvSpPr>
        <p:spPr>
          <a:xfrm>
            <a:off x="0" y="0"/>
            <a:ext cx="4636918"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37" name="object 4">
            <a:extLst>
              <a:ext uri="{FF2B5EF4-FFF2-40B4-BE49-F238E27FC236}">
                <a16:creationId xmlns:a16="http://schemas.microsoft.com/office/drawing/2014/main" id="{4747D6AE-8FDB-854A-BB9B-49B39BFE3411}"/>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58" name="Titel 6">
            <a:extLst>
              <a:ext uri="{FF2B5EF4-FFF2-40B4-BE49-F238E27FC236}">
                <a16:creationId xmlns:a16="http://schemas.microsoft.com/office/drawing/2014/main" id="{A725FDFA-676F-854E-8419-043DAE1AC9C4}"/>
              </a:ext>
            </a:extLst>
          </p:cNvPr>
          <p:cNvSpPr>
            <a:spLocks noGrp="1"/>
          </p:cNvSpPr>
          <p:nvPr>
            <p:ph type="title"/>
          </p:nvPr>
        </p:nvSpPr>
        <p:spPr>
          <a:xfrm>
            <a:off x="292100" y="250825"/>
            <a:ext cx="5076825" cy="549275"/>
          </a:xfrm>
        </p:spPr>
        <p:txBody>
          <a:bodyPr>
            <a:normAutofit/>
          </a:bodyPr>
          <a:lstStyle>
            <a:lvl1pPr>
              <a:defRPr sz="1400" baseline="0"/>
            </a:lvl1pPr>
          </a:lstStyle>
          <a:p>
            <a:r>
              <a:rPr lang="nl-NL"/>
              <a:t>Klik om stijl te bewerken</a:t>
            </a:r>
          </a:p>
        </p:txBody>
      </p:sp>
      <p:sp>
        <p:nvSpPr>
          <p:cNvPr id="18" name="Tijdelijke aanduiding voor afbeelding 2">
            <a:extLst>
              <a:ext uri="{FF2B5EF4-FFF2-40B4-BE49-F238E27FC236}">
                <a16:creationId xmlns:a16="http://schemas.microsoft.com/office/drawing/2014/main" id="{D466779B-6157-6B4D-9E28-C4062E0386AA}"/>
              </a:ext>
            </a:extLst>
          </p:cNvPr>
          <p:cNvSpPr>
            <a:spLocks noGrp="1"/>
          </p:cNvSpPr>
          <p:nvPr>
            <p:ph type="pic" sz="quarter" idx="11"/>
          </p:nvPr>
        </p:nvSpPr>
        <p:spPr>
          <a:xfrm>
            <a:off x="0" y="1079999"/>
            <a:ext cx="5767200" cy="2196000"/>
          </a:xfrm>
          <a:prstGeom prst="rect">
            <a:avLst/>
          </a:prstGeom>
          <a:solidFill>
            <a:schemeClr val="bg1">
              <a:lumMod val="85000"/>
            </a:schemeClr>
          </a:solidFill>
        </p:spPr>
        <p:txBody>
          <a:bodyPr/>
          <a:lstStyle>
            <a:lvl1pPr>
              <a:defRPr sz="1200" baseline="0"/>
            </a:lvl1pPr>
          </a:lstStyle>
          <a:p>
            <a:endParaRPr lang="nl-NL"/>
          </a:p>
        </p:txBody>
      </p:sp>
      <p:pic>
        <p:nvPicPr>
          <p:cNvPr id="31" name="Graphic 30">
            <a:extLst>
              <a:ext uri="{FF2B5EF4-FFF2-40B4-BE49-F238E27FC236}">
                <a16:creationId xmlns:a16="http://schemas.microsoft.com/office/drawing/2014/main" id="{7DA9CFEA-328B-7B4F-ACA5-B8FE3BDDA27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1040959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zzelstukjes">
    <p:bg>
      <p:bgPr>
        <a:solidFill>
          <a:srgbClr val="F0F9FE"/>
        </a:solidFill>
        <a:effectLst/>
      </p:bgPr>
    </p:b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0D98B5B3-3908-B441-A69C-C8DD5E0434E1}"/>
              </a:ext>
            </a:extLst>
          </p:cNvPr>
          <p:cNvSpPr>
            <a:spLocks noGrp="1"/>
          </p:cNvSpPr>
          <p:nvPr>
            <p:ph type="title"/>
          </p:nvPr>
        </p:nvSpPr>
        <p:spPr>
          <a:xfrm>
            <a:off x="292100" y="234950"/>
            <a:ext cx="5076825" cy="549275"/>
          </a:xfrm>
        </p:spPr>
        <p:txBody>
          <a:bodyPr/>
          <a:lstStyle>
            <a:lvl1pPr>
              <a:defRPr baseline="0">
                <a:solidFill>
                  <a:srgbClr val="75A1A4"/>
                </a:solidFill>
              </a:defRPr>
            </a:lvl1pPr>
          </a:lstStyle>
          <a:p>
            <a:r>
              <a:rPr lang="nl-NL"/>
              <a:t>Klik om stijl te bewerken</a:t>
            </a:r>
          </a:p>
        </p:txBody>
      </p:sp>
      <p:pic>
        <p:nvPicPr>
          <p:cNvPr id="17" name="Tijdelijke aanduiding voor afbeelding 17">
            <a:extLst>
              <a:ext uri="{FF2B5EF4-FFF2-40B4-BE49-F238E27FC236}">
                <a16:creationId xmlns:a16="http://schemas.microsoft.com/office/drawing/2014/main" id="{355BDFCB-CEBB-1843-ABD8-7AB64BB5CB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r="6593" b="16666"/>
          <a:stretch/>
        </p:blipFill>
        <p:spPr>
          <a:xfrm>
            <a:off x="7238" y="20300"/>
            <a:ext cx="5766400" cy="3243600"/>
          </a:xfrm>
          <a:prstGeom prst="rect">
            <a:avLst/>
          </a:prstGeom>
          <a:noFill/>
          <a:effectLst>
            <a:outerShdw blurRad="50800" dist="38100" algn="l" rotWithShape="0">
              <a:prstClr val="black">
                <a:alpha val="40000"/>
              </a:prstClr>
            </a:outerShdw>
          </a:effectLst>
        </p:spPr>
      </p:pic>
      <p:sp>
        <p:nvSpPr>
          <p:cNvPr id="33" name="Tijdelijke aanduiding voor inhoud 3">
            <a:extLst>
              <a:ext uri="{FF2B5EF4-FFF2-40B4-BE49-F238E27FC236}">
                <a16:creationId xmlns:a16="http://schemas.microsoft.com/office/drawing/2014/main" id="{11FE41C7-A08E-E14A-9A45-0383540C1918}"/>
              </a:ext>
            </a:extLst>
          </p:cNvPr>
          <p:cNvSpPr>
            <a:spLocks noGrp="1"/>
          </p:cNvSpPr>
          <p:nvPr>
            <p:ph sz="half" idx="2"/>
          </p:nvPr>
        </p:nvSpPr>
        <p:spPr>
          <a:xfrm>
            <a:off x="977900" y="847225"/>
            <a:ext cx="1066800" cy="1003800"/>
          </a:xfrm>
          <a:prstGeom prst="rect">
            <a:avLst/>
          </a:prstGeom>
        </p:spPr>
        <p:txBody>
          <a:bodyPr lIns="0" tIns="0" rIns="0" bIns="0" anchor="ctr" anchorCtr="0"/>
          <a:lstStyle>
            <a:lvl1pPr algn="ctr">
              <a:defRPr sz="700" baseline="0">
                <a:solidFill>
                  <a:schemeClr val="bg1"/>
                </a:solidFill>
                <a:latin typeface="Barlow-BoldItalic" pitchFamily="2" charset="77"/>
              </a:defRPr>
            </a:lvl1pPr>
          </a:lstStyle>
          <a:p>
            <a:r>
              <a:rPr lang="nl-NL"/>
              <a:t>Tekst</a:t>
            </a:r>
          </a:p>
        </p:txBody>
      </p:sp>
      <p:sp>
        <p:nvSpPr>
          <p:cNvPr id="34" name="Tijdelijke aanduiding voor inhoud 3">
            <a:extLst>
              <a:ext uri="{FF2B5EF4-FFF2-40B4-BE49-F238E27FC236}">
                <a16:creationId xmlns:a16="http://schemas.microsoft.com/office/drawing/2014/main" id="{97FE3849-038D-774E-813E-CD65B567156B}"/>
              </a:ext>
            </a:extLst>
          </p:cNvPr>
          <p:cNvSpPr>
            <a:spLocks noGrp="1"/>
          </p:cNvSpPr>
          <p:nvPr>
            <p:ph sz="half" idx="10"/>
          </p:nvPr>
        </p:nvSpPr>
        <p:spPr>
          <a:xfrm>
            <a:off x="977900" y="1851025"/>
            <a:ext cx="1066800" cy="990600"/>
          </a:xfrm>
          <a:prstGeom prst="rect">
            <a:avLst/>
          </a:prstGeom>
        </p:spPr>
        <p:txBody>
          <a:bodyPr lIns="0" tIns="0" rIns="0" bIns="0" anchor="ctr" anchorCtr="0"/>
          <a:lstStyle>
            <a:lvl1pPr algn="ctr">
              <a:defRPr sz="700" baseline="0">
                <a:solidFill>
                  <a:schemeClr val="bg1"/>
                </a:solidFill>
                <a:latin typeface="Barlow-BoldItalic" pitchFamily="2" charset="77"/>
              </a:defRPr>
            </a:lvl1pPr>
          </a:lstStyle>
          <a:p>
            <a:r>
              <a:rPr lang="nl-NL"/>
              <a:t>Tekst</a:t>
            </a:r>
          </a:p>
        </p:txBody>
      </p:sp>
      <p:sp>
        <p:nvSpPr>
          <p:cNvPr id="35" name="Tijdelijke aanduiding voor inhoud 3">
            <a:extLst>
              <a:ext uri="{FF2B5EF4-FFF2-40B4-BE49-F238E27FC236}">
                <a16:creationId xmlns:a16="http://schemas.microsoft.com/office/drawing/2014/main" id="{F854E033-4DD4-0C44-9BCD-9CAFFEDCC9FF}"/>
              </a:ext>
            </a:extLst>
          </p:cNvPr>
          <p:cNvSpPr>
            <a:spLocks noGrp="1"/>
          </p:cNvSpPr>
          <p:nvPr>
            <p:ph sz="half" idx="11"/>
          </p:nvPr>
        </p:nvSpPr>
        <p:spPr>
          <a:xfrm>
            <a:off x="3035300" y="860425"/>
            <a:ext cx="1066800" cy="1003800"/>
          </a:xfrm>
          <a:prstGeom prst="rect">
            <a:avLst/>
          </a:prstGeom>
        </p:spPr>
        <p:txBody>
          <a:bodyPr lIns="0" tIns="0" rIns="0" bIns="0" anchor="ctr" anchorCtr="0"/>
          <a:lstStyle>
            <a:lvl1pPr algn="ctr">
              <a:defRPr sz="700" baseline="0">
                <a:solidFill>
                  <a:schemeClr val="bg1"/>
                </a:solidFill>
                <a:latin typeface="Barlow-BoldItalic" pitchFamily="2" charset="77"/>
              </a:defRPr>
            </a:lvl1pPr>
          </a:lstStyle>
          <a:p>
            <a:r>
              <a:rPr lang="nl-NL"/>
              <a:t>Tekst</a:t>
            </a:r>
          </a:p>
        </p:txBody>
      </p:sp>
      <p:sp>
        <p:nvSpPr>
          <p:cNvPr id="36" name="Tijdelijke aanduiding voor inhoud 3">
            <a:extLst>
              <a:ext uri="{FF2B5EF4-FFF2-40B4-BE49-F238E27FC236}">
                <a16:creationId xmlns:a16="http://schemas.microsoft.com/office/drawing/2014/main" id="{4AC77D31-8FE6-2748-BD80-E6BFB29D81A3}"/>
              </a:ext>
            </a:extLst>
          </p:cNvPr>
          <p:cNvSpPr>
            <a:spLocks noGrp="1"/>
          </p:cNvSpPr>
          <p:nvPr>
            <p:ph sz="half" idx="12"/>
          </p:nvPr>
        </p:nvSpPr>
        <p:spPr>
          <a:xfrm>
            <a:off x="3035300" y="1851025"/>
            <a:ext cx="1066800" cy="1003800"/>
          </a:xfrm>
          <a:prstGeom prst="rect">
            <a:avLst/>
          </a:prstGeom>
        </p:spPr>
        <p:txBody>
          <a:bodyPr lIns="0" tIns="0" rIns="0" bIns="0" anchor="ctr" anchorCtr="0"/>
          <a:lstStyle>
            <a:lvl1pPr algn="ctr">
              <a:defRPr sz="700" baseline="0">
                <a:solidFill>
                  <a:schemeClr val="bg1"/>
                </a:solidFill>
                <a:latin typeface="Barlow-BoldItalic" pitchFamily="2" charset="77"/>
              </a:defRPr>
            </a:lvl1pPr>
          </a:lstStyle>
          <a:p>
            <a:r>
              <a:rPr lang="nl-NL"/>
              <a:t>Tekst</a:t>
            </a:r>
          </a:p>
        </p:txBody>
      </p:sp>
      <p:pic>
        <p:nvPicPr>
          <p:cNvPr id="49" name="Graphic 48">
            <a:extLst>
              <a:ext uri="{FF2B5EF4-FFF2-40B4-BE49-F238E27FC236}">
                <a16:creationId xmlns:a16="http://schemas.microsoft.com/office/drawing/2014/main" id="{67DE2EA6-0D3A-754A-BEE4-1C3A0CD6499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3646" y="1587600"/>
            <a:ext cx="912707" cy="533400"/>
          </a:xfrm>
          <a:prstGeom prst="rect">
            <a:avLst/>
          </a:prstGeom>
        </p:spPr>
      </p:pic>
      <p:sp>
        <p:nvSpPr>
          <p:cNvPr id="21" name="object 4">
            <a:extLst>
              <a:ext uri="{FF2B5EF4-FFF2-40B4-BE49-F238E27FC236}">
                <a16:creationId xmlns:a16="http://schemas.microsoft.com/office/drawing/2014/main" id="{F72FDDEA-A029-FA40-9302-2B1119A5E90B}"/>
              </a:ext>
            </a:extLst>
          </p:cNvPr>
          <p:cNvSpPr/>
          <p:nvPr/>
        </p:nvSpPr>
        <p:spPr>
          <a:xfrm>
            <a:off x="4606358" y="1508"/>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FFFFFF"/>
          </a:solidFill>
        </p:spPr>
        <p:txBody>
          <a:bodyPr wrap="square" lIns="0" tIns="0" rIns="0" bIns="0" rtlCol="0"/>
          <a:lstStyle/>
          <a:p>
            <a:endParaRPr/>
          </a:p>
        </p:txBody>
      </p:sp>
      <p:pic>
        <p:nvPicPr>
          <p:cNvPr id="50" name="Graphic 49">
            <a:extLst>
              <a:ext uri="{FF2B5EF4-FFF2-40B4-BE49-F238E27FC236}">
                <a16:creationId xmlns:a16="http://schemas.microsoft.com/office/drawing/2014/main" id="{B7DA4C7A-D5D8-304E-8E7D-D3121DEB6E5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0800" y="273600"/>
            <a:ext cx="997458" cy="582930"/>
          </a:xfrm>
          <a:prstGeom prst="rect">
            <a:avLst/>
          </a:prstGeom>
        </p:spPr>
      </p:pic>
    </p:spTree>
    <p:extLst>
      <p:ext uri="{BB962C8B-B14F-4D97-AF65-F5344CB8AC3E}">
        <p14:creationId xmlns:p14="http://schemas.microsoft.com/office/powerpoint/2010/main" val="2259772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over beeld + tekst">
    <p:bg>
      <p:bgPr>
        <a:solidFill>
          <a:srgbClr val="F0F9FE"/>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7A0F95FF-70B4-3447-AA31-E59EE0C1C185}"/>
              </a:ext>
            </a:extLst>
          </p:cNvPr>
          <p:cNvSpPr/>
          <p:nvPr userDrawn="1"/>
        </p:nvSpPr>
        <p:spPr>
          <a:xfrm>
            <a:off x="3456000" y="-1"/>
            <a:ext cx="2304000" cy="324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chemeClr val="bg1">
              <a:alpha val="90000"/>
            </a:schemeClr>
          </a:solidFill>
        </p:spPr>
        <p:txBody>
          <a:bodyPr wrap="square" lIns="0" tIns="0" rIns="0" bIns="0" rtlCol="0"/>
          <a:lstStyle/>
          <a:p>
            <a:endParaRPr/>
          </a:p>
        </p:txBody>
      </p:sp>
      <p:sp>
        <p:nvSpPr>
          <p:cNvPr id="5" name="object 4">
            <a:extLst>
              <a:ext uri="{FF2B5EF4-FFF2-40B4-BE49-F238E27FC236}">
                <a16:creationId xmlns:a16="http://schemas.microsoft.com/office/drawing/2014/main" id="{946A5602-889F-1F44-B8A2-977432843888}"/>
              </a:ext>
            </a:extLst>
          </p:cNvPr>
          <p:cNvSpPr/>
          <p:nvPr/>
        </p:nvSpPr>
        <p:spPr>
          <a:xfrm>
            <a:off x="4608004"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FFFFFF"/>
          </a:solidFill>
        </p:spPr>
        <p:txBody>
          <a:bodyPr wrap="square" lIns="0" tIns="0" rIns="0" bIns="0" rtlCol="0"/>
          <a:lstStyle/>
          <a:p>
            <a:endParaRPr/>
          </a:p>
        </p:txBody>
      </p:sp>
      <p:sp>
        <p:nvSpPr>
          <p:cNvPr id="17" name="Tijdelijke aanduiding voor tekst 3">
            <a:extLst>
              <a:ext uri="{FF2B5EF4-FFF2-40B4-BE49-F238E27FC236}">
                <a16:creationId xmlns:a16="http://schemas.microsoft.com/office/drawing/2014/main" id="{1F4FE706-7283-0843-802F-A8C72C3BF109}"/>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75A1A4"/>
                </a:solidFill>
                <a:latin typeface="Barlow" pitchFamily="2" charset="77"/>
              </a:defRPr>
            </a:lvl1pPr>
          </a:lstStyle>
          <a:p>
            <a:endParaRPr lang="nl-NL"/>
          </a:p>
        </p:txBody>
      </p:sp>
      <p:sp>
        <p:nvSpPr>
          <p:cNvPr id="18" name="Tijdelijke aanduiding voor afbeelding 2">
            <a:extLst>
              <a:ext uri="{FF2B5EF4-FFF2-40B4-BE49-F238E27FC236}">
                <a16:creationId xmlns:a16="http://schemas.microsoft.com/office/drawing/2014/main" id="{B107C8B5-F292-ED48-BF6A-D5598AF1FA54}"/>
              </a:ext>
            </a:extLst>
          </p:cNvPr>
          <p:cNvSpPr>
            <a:spLocks noGrp="1"/>
          </p:cNvSpPr>
          <p:nvPr>
            <p:ph type="pic" sz="quarter" idx="11"/>
          </p:nvPr>
        </p:nvSpPr>
        <p:spPr>
          <a:xfrm>
            <a:off x="0" y="0"/>
            <a:ext cx="3456000" cy="3243600"/>
          </a:xfrm>
          <a:prstGeom prst="rect">
            <a:avLst/>
          </a:prstGeom>
          <a:solidFill>
            <a:srgbClr val="F0F9FE"/>
          </a:solidFill>
        </p:spPr>
        <p:txBody>
          <a:bodyPr/>
          <a:lstStyle/>
          <a:p>
            <a:endParaRPr lang="nl-NL"/>
          </a:p>
        </p:txBody>
      </p:sp>
      <p:sp>
        <p:nvSpPr>
          <p:cNvPr id="19" name="Titel 1">
            <a:extLst>
              <a:ext uri="{FF2B5EF4-FFF2-40B4-BE49-F238E27FC236}">
                <a16:creationId xmlns:a16="http://schemas.microsoft.com/office/drawing/2014/main" id="{E2EFEC66-7A3E-6E40-AF4E-CB6EB474F781}"/>
              </a:ext>
            </a:extLst>
          </p:cNvPr>
          <p:cNvSpPr>
            <a:spLocks noGrp="1"/>
          </p:cNvSpPr>
          <p:nvPr>
            <p:ph type="title"/>
          </p:nvPr>
        </p:nvSpPr>
        <p:spPr>
          <a:xfrm>
            <a:off x="292100" y="234950"/>
            <a:ext cx="5076825" cy="549275"/>
          </a:xfrm>
        </p:spPr>
        <p:txBody>
          <a:bodyPr/>
          <a:lstStyle>
            <a:lvl1pPr>
              <a:defRPr>
                <a:solidFill>
                  <a:srgbClr val="75A1A4"/>
                </a:solidFill>
              </a:defRPr>
            </a:lvl1pPr>
          </a:lstStyle>
          <a:p>
            <a:r>
              <a:rPr lang="nl-NL"/>
              <a:t>Klik om stijl te bewerken</a:t>
            </a:r>
          </a:p>
        </p:txBody>
      </p:sp>
      <p:pic>
        <p:nvPicPr>
          <p:cNvPr id="20" name="Graphic 19">
            <a:extLst>
              <a:ext uri="{FF2B5EF4-FFF2-40B4-BE49-F238E27FC236}">
                <a16:creationId xmlns:a16="http://schemas.microsoft.com/office/drawing/2014/main" id="{7B7A0EBF-31DF-FF48-A438-3F13326F8E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36404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eld achtergrond + teks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5CC805F-8DB3-1F4E-B3C7-4EB077C62990}"/>
              </a:ext>
            </a:extLst>
          </p:cNvPr>
          <p:cNvSpPr/>
          <p:nvPr userDrawn="1"/>
        </p:nvSpPr>
        <p:spPr>
          <a:xfrm>
            <a:off x="3456000" y="-1"/>
            <a:ext cx="2311200" cy="32436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F0F9FE">
              <a:alpha val="90000"/>
            </a:srgbClr>
          </a:solidFill>
        </p:spPr>
        <p:txBody>
          <a:bodyPr wrap="square" lIns="0" tIns="0" rIns="0" bIns="0" rtlCol="0"/>
          <a:lstStyle/>
          <a:p>
            <a:endParaRPr/>
          </a:p>
        </p:txBody>
      </p:sp>
      <p:sp>
        <p:nvSpPr>
          <p:cNvPr id="18" name="Tijdelijke aanduiding voor tekst 3">
            <a:extLst>
              <a:ext uri="{FF2B5EF4-FFF2-40B4-BE49-F238E27FC236}">
                <a16:creationId xmlns:a16="http://schemas.microsoft.com/office/drawing/2014/main" id="{9CB03302-2892-C847-8A0C-5FCB20700D4B}"/>
              </a:ext>
            </a:extLst>
          </p:cNvPr>
          <p:cNvSpPr>
            <a:spLocks noGrp="1"/>
          </p:cNvSpPr>
          <p:nvPr>
            <p:ph type="body" sz="half" idx="2"/>
          </p:nvPr>
        </p:nvSpPr>
        <p:spPr>
          <a:xfrm>
            <a:off x="3568700" y="1165225"/>
            <a:ext cx="1981200" cy="3811588"/>
          </a:xfrm>
          <a:prstGeom prst="rect">
            <a:avLst/>
          </a:prstGeom>
        </p:spPr>
        <p:txBody>
          <a:bodyPr lIns="0" rIns="0" bIns="0"/>
          <a:lstStyle>
            <a:lvl1pPr>
              <a:defRPr sz="1200" baseline="0">
                <a:solidFill>
                  <a:srgbClr val="005055"/>
                </a:solidFill>
                <a:latin typeface="Barlow" pitchFamily="2" charset="77"/>
              </a:defRPr>
            </a:lvl1pPr>
          </a:lstStyle>
          <a:p>
            <a:endParaRPr lang="nl-NL"/>
          </a:p>
        </p:txBody>
      </p:sp>
      <p:sp>
        <p:nvSpPr>
          <p:cNvPr id="19" name="object 4">
            <a:extLst>
              <a:ext uri="{FF2B5EF4-FFF2-40B4-BE49-F238E27FC236}">
                <a16:creationId xmlns:a16="http://schemas.microsoft.com/office/drawing/2014/main" id="{92C73B58-1AE1-AB46-827D-0909199F8AB8}"/>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FFFFFF"/>
          </a:solidFill>
        </p:spPr>
        <p:txBody>
          <a:bodyPr wrap="square" lIns="0" tIns="0" rIns="0" bIns="0" rtlCol="0"/>
          <a:lstStyle/>
          <a:p>
            <a:endParaRPr/>
          </a:p>
        </p:txBody>
      </p:sp>
      <p:pic>
        <p:nvPicPr>
          <p:cNvPr id="4" name="Graphic 3">
            <a:extLst>
              <a:ext uri="{FF2B5EF4-FFF2-40B4-BE49-F238E27FC236}">
                <a16:creationId xmlns:a16="http://schemas.microsoft.com/office/drawing/2014/main" id="{830140B0-4F71-7244-B63B-2032E500C13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299058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leding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0779-0EAD-214F-B325-26D1A07CB71F}"/>
              </a:ext>
            </a:extLst>
          </p:cNvPr>
          <p:cNvSpPr>
            <a:spLocks noGrp="1"/>
          </p:cNvSpPr>
          <p:nvPr>
            <p:ph type="title"/>
          </p:nvPr>
        </p:nvSpPr>
        <p:spPr/>
        <p:txBody>
          <a:bodyPr/>
          <a:lstStyle/>
          <a:p>
            <a:r>
              <a:rPr lang="nl-NL"/>
              <a:t>Klik om stijl te bewerken</a:t>
            </a:r>
          </a:p>
        </p:txBody>
      </p:sp>
      <p:sp>
        <p:nvSpPr>
          <p:cNvPr id="5" name="Tijdelijke aanduiding voor afbeelding 2">
            <a:extLst>
              <a:ext uri="{FF2B5EF4-FFF2-40B4-BE49-F238E27FC236}">
                <a16:creationId xmlns:a16="http://schemas.microsoft.com/office/drawing/2014/main" id="{68F1FF85-4BE9-524A-96D6-868274D3B1AE}"/>
              </a:ext>
            </a:extLst>
          </p:cNvPr>
          <p:cNvSpPr>
            <a:spLocks noGrp="1"/>
          </p:cNvSpPr>
          <p:nvPr>
            <p:ph type="pic" sz="quarter" idx="11"/>
          </p:nvPr>
        </p:nvSpPr>
        <p:spPr>
          <a:xfrm>
            <a:off x="0" y="8878"/>
            <a:ext cx="5767200" cy="3240000"/>
          </a:xfrm>
          <a:prstGeom prst="rect">
            <a:avLst/>
          </a:prstGeom>
          <a:solidFill>
            <a:srgbClr val="F0F9FE"/>
          </a:solidFill>
        </p:spPr>
        <p:txBody>
          <a:bodyPr/>
          <a:lstStyle/>
          <a:p>
            <a:endParaRPr lang="nl-NL"/>
          </a:p>
        </p:txBody>
      </p:sp>
    </p:spTree>
    <p:extLst>
      <p:ext uri="{BB962C8B-B14F-4D97-AF65-F5344CB8AC3E}">
        <p14:creationId xmlns:p14="http://schemas.microsoft.com/office/powerpoint/2010/main" val="14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ui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object 21">
            <a:extLst>
              <a:ext uri="{FF2B5EF4-FFF2-40B4-BE49-F238E27FC236}">
                <a16:creationId xmlns:a16="http://schemas.microsoft.com/office/drawing/2014/main" id="{287B2138-1D4D-F94C-865A-4AE648AF97F6}"/>
              </a:ext>
            </a:extLst>
          </p:cNvPr>
          <p:cNvSpPr/>
          <p:nvPr userDrawn="1"/>
        </p:nvSpPr>
        <p:spPr>
          <a:xfrm>
            <a:off x="1587500" y="1372806"/>
            <a:ext cx="0" cy="573405"/>
          </a:xfrm>
          <a:custGeom>
            <a:avLst/>
            <a:gdLst/>
            <a:ahLst/>
            <a:cxnLst/>
            <a:rect l="l" t="t" r="r" b="b"/>
            <a:pathLst>
              <a:path h="573405">
                <a:moveTo>
                  <a:pt x="0" y="0"/>
                </a:moveTo>
                <a:lnTo>
                  <a:pt x="0" y="573087"/>
                </a:lnTo>
              </a:path>
            </a:pathLst>
          </a:custGeom>
          <a:ln w="6350">
            <a:solidFill>
              <a:srgbClr val="FFFFFF"/>
            </a:solidFill>
          </a:ln>
        </p:spPr>
        <p:txBody>
          <a:bodyPr wrap="square" lIns="0" tIns="0" rIns="0" bIns="0" rtlCol="0"/>
          <a:lstStyle/>
          <a:p>
            <a:endParaRPr/>
          </a:p>
        </p:txBody>
      </p:sp>
      <p:sp>
        <p:nvSpPr>
          <p:cNvPr id="39" name="object 5">
            <a:extLst>
              <a:ext uri="{FF2B5EF4-FFF2-40B4-BE49-F238E27FC236}">
                <a16:creationId xmlns:a16="http://schemas.microsoft.com/office/drawing/2014/main" id="{6EF85EAC-4FDA-0343-B5AC-ACD3B3A5FD33}"/>
              </a:ext>
            </a:extLst>
          </p:cNvPr>
          <p:cNvSpPr/>
          <p:nvPr userDrawn="1"/>
        </p:nvSpPr>
        <p:spPr>
          <a:xfrm>
            <a:off x="4608004" y="1080000"/>
            <a:ext cx="1152525" cy="1080135"/>
          </a:xfrm>
          <a:custGeom>
            <a:avLst/>
            <a:gdLst/>
            <a:ahLst/>
            <a:cxnLst/>
            <a:rect l="l" t="t" r="r" b="b"/>
            <a:pathLst>
              <a:path w="1152525" h="1080135">
                <a:moveTo>
                  <a:pt x="1151953" y="0"/>
                </a:moveTo>
                <a:lnTo>
                  <a:pt x="0" y="0"/>
                </a:lnTo>
                <a:lnTo>
                  <a:pt x="0" y="1080008"/>
                </a:lnTo>
                <a:lnTo>
                  <a:pt x="1151953" y="1080008"/>
                </a:lnTo>
                <a:lnTo>
                  <a:pt x="1151953" y="0"/>
                </a:lnTo>
                <a:close/>
              </a:path>
            </a:pathLst>
          </a:custGeom>
          <a:solidFill>
            <a:srgbClr val="E4C220"/>
          </a:solidFill>
        </p:spPr>
        <p:txBody>
          <a:bodyPr wrap="square" lIns="0" tIns="0" rIns="0" bIns="0" rtlCol="0"/>
          <a:lstStyle/>
          <a:p>
            <a:endParaRPr/>
          </a:p>
        </p:txBody>
      </p:sp>
      <p:sp>
        <p:nvSpPr>
          <p:cNvPr id="52" name="object 3">
            <a:extLst>
              <a:ext uri="{FF2B5EF4-FFF2-40B4-BE49-F238E27FC236}">
                <a16:creationId xmlns:a16="http://schemas.microsoft.com/office/drawing/2014/main" id="{F57BE74F-2F95-CC45-860B-845E6947775E}"/>
              </a:ext>
            </a:extLst>
          </p:cNvPr>
          <p:cNvSpPr>
            <a:spLocks/>
          </p:cNvSpPr>
          <p:nvPr userDrawn="1"/>
        </p:nvSpPr>
        <p:spPr>
          <a:xfrm>
            <a:off x="0" y="1080000"/>
            <a:ext cx="46080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53" name="Tijdelijke aanduiding voor inhoud 3">
            <a:extLst>
              <a:ext uri="{FF2B5EF4-FFF2-40B4-BE49-F238E27FC236}">
                <a16:creationId xmlns:a16="http://schemas.microsoft.com/office/drawing/2014/main" id="{6AAA3C2D-95A3-8948-929C-631320E2097E}"/>
              </a:ext>
            </a:extLst>
          </p:cNvPr>
          <p:cNvSpPr>
            <a:spLocks noGrp="1"/>
          </p:cNvSpPr>
          <p:nvPr>
            <p:ph sz="half" idx="2"/>
          </p:nvPr>
        </p:nvSpPr>
        <p:spPr>
          <a:xfrm>
            <a:off x="444500" y="1080000"/>
            <a:ext cx="1152000" cy="1080000"/>
          </a:xfrm>
          <a:prstGeom prst="rect">
            <a:avLst/>
          </a:prstGeom>
        </p:spPr>
        <p:txBody>
          <a:bodyPr lIns="0" tIns="0" rIns="0" bIns="0" anchor="ctr" anchorCtr="0"/>
          <a:lstStyle>
            <a:lvl1pPr algn="l">
              <a:defRPr sz="800" baseline="0">
                <a:solidFill>
                  <a:schemeClr val="bg1"/>
                </a:solidFill>
                <a:latin typeface="Barlow SemiBold" pitchFamily="2" charset="77"/>
              </a:defRPr>
            </a:lvl1pPr>
          </a:lstStyle>
          <a:p>
            <a:r>
              <a:rPr lang="nl-NL"/>
              <a:t>Tekst</a:t>
            </a:r>
          </a:p>
        </p:txBody>
      </p:sp>
      <p:sp>
        <p:nvSpPr>
          <p:cNvPr id="55" name="Tijdelijke aanduiding voor inhoud 3">
            <a:extLst>
              <a:ext uri="{FF2B5EF4-FFF2-40B4-BE49-F238E27FC236}">
                <a16:creationId xmlns:a16="http://schemas.microsoft.com/office/drawing/2014/main" id="{62F31DF7-89B2-FE47-A3BC-8EC972728FF2}"/>
              </a:ext>
            </a:extLst>
          </p:cNvPr>
          <p:cNvSpPr>
            <a:spLocks noGrp="1"/>
          </p:cNvSpPr>
          <p:nvPr>
            <p:ph sz="half" idx="13"/>
          </p:nvPr>
        </p:nvSpPr>
        <p:spPr>
          <a:xfrm>
            <a:off x="1739900" y="1089025"/>
            <a:ext cx="1152000" cy="1080000"/>
          </a:xfrm>
          <a:prstGeom prst="rect">
            <a:avLst/>
          </a:prstGeom>
        </p:spPr>
        <p:txBody>
          <a:bodyPr lIns="0" tIns="0" rIns="0" bIns="0" anchor="ctr" anchorCtr="0"/>
          <a:lstStyle>
            <a:lvl1pPr algn="l">
              <a:defRPr sz="800" baseline="0">
                <a:solidFill>
                  <a:schemeClr val="bg1"/>
                </a:solidFill>
                <a:latin typeface="Barlow SemiBold" pitchFamily="2" charset="77"/>
              </a:defRPr>
            </a:lvl1pPr>
          </a:lstStyle>
          <a:p>
            <a:r>
              <a:rPr lang="nl-NL"/>
              <a:t>Tekst</a:t>
            </a:r>
          </a:p>
        </p:txBody>
      </p:sp>
      <p:sp>
        <p:nvSpPr>
          <p:cNvPr id="56" name="Tijdelijke aanduiding voor afbeelding 2">
            <a:extLst>
              <a:ext uri="{FF2B5EF4-FFF2-40B4-BE49-F238E27FC236}">
                <a16:creationId xmlns:a16="http://schemas.microsoft.com/office/drawing/2014/main" id="{C66E39C4-13A5-2D4C-9769-5DEC71DB72DE}"/>
              </a:ext>
            </a:extLst>
          </p:cNvPr>
          <p:cNvSpPr>
            <a:spLocks noGrp="1"/>
          </p:cNvSpPr>
          <p:nvPr>
            <p:ph type="pic" sz="quarter" idx="12"/>
          </p:nvPr>
        </p:nvSpPr>
        <p:spPr>
          <a:xfrm>
            <a:off x="3456000" y="1080000"/>
            <a:ext cx="1152000" cy="1080000"/>
          </a:xfrm>
          <a:prstGeom prst="rect">
            <a:avLst/>
          </a:prstGeom>
          <a:solidFill>
            <a:schemeClr val="bg1"/>
          </a:solidFill>
        </p:spPr>
        <p:txBody>
          <a:bodyPr/>
          <a:lstStyle>
            <a:lvl1pPr>
              <a:defRPr sz="1200" baseline="0"/>
            </a:lvl1pPr>
          </a:lstStyle>
          <a:p>
            <a:endParaRPr lang="nl-NL"/>
          </a:p>
        </p:txBody>
      </p:sp>
      <p:sp>
        <p:nvSpPr>
          <p:cNvPr id="69" name="object 21">
            <a:extLst>
              <a:ext uri="{FF2B5EF4-FFF2-40B4-BE49-F238E27FC236}">
                <a16:creationId xmlns:a16="http://schemas.microsoft.com/office/drawing/2014/main" id="{B93FE177-0B73-CF45-BBF4-FE477800B076}"/>
              </a:ext>
            </a:extLst>
          </p:cNvPr>
          <p:cNvSpPr/>
          <p:nvPr userDrawn="1"/>
        </p:nvSpPr>
        <p:spPr>
          <a:xfrm>
            <a:off x="1587500" y="1372806"/>
            <a:ext cx="0" cy="573405"/>
          </a:xfrm>
          <a:custGeom>
            <a:avLst/>
            <a:gdLst/>
            <a:ahLst/>
            <a:cxnLst/>
            <a:rect l="l" t="t" r="r" b="b"/>
            <a:pathLst>
              <a:path h="573405">
                <a:moveTo>
                  <a:pt x="0" y="0"/>
                </a:moveTo>
                <a:lnTo>
                  <a:pt x="0" y="573087"/>
                </a:lnTo>
              </a:path>
            </a:pathLst>
          </a:custGeom>
          <a:ln w="6350">
            <a:solidFill>
              <a:srgbClr val="FFFFFF"/>
            </a:solidFill>
          </a:ln>
        </p:spPr>
        <p:txBody>
          <a:bodyPr wrap="square" lIns="0" tIns="0" rIns="0" bIns="0" rtlCol="0"/>
          <a:lstStyle/>
          <a:p>
            <a:endParaRPr/>
          </a:p>
        </p:txBody>
      </p:sp>
      <p:pic>
        <p:nvPicPr>
          <p:cNvPr id="21" name="Graphic 20">
            <a:extLst>
              <a:ext uri="{FF2B5EF4-FFF2-40B4-BE49-F238E27FC236}">
                <a16:creationId xmlns:a16="http://schemas.microsoft.com/office/drawing/2014/main" id="{CA59BE51-BD00-8343-838F-F35F50FFECF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0375" y="1324800"/>
            <a:ext cx="968121" cy="565785"/>
          </a:xfrm>
          <a:prstGeom prst="rect">
            <a:avLst/>
          </a:prstGeom>
        </p:spPr>
      </p:pic>
    </p:spTree>
    <p:extLst>
      <p:ext uri="{BB962C8B-B14F-4D97-AF65-F5344CB8AC3E}">
        <p14:creationId xmlns:p14="http://schemas.microsoft.com/office/powerpoint/2010/main" val="287877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er + donkere tekst">
    <p:bg>
      <p:bgPr>
        <a:solidFill>
          <a:schemeClr val="bg1"/>
        </a:solidFill>
        <a:effectLst/>
      </p:bgPr>
    </p:bg>
    <p:spTree>
      <p:nvGrpSpPr>
        <p:cNvPr id="1" name=""/>
        <p:cNvGrpSpPr/>
        <p:nvPr/>
      </p:nvGrpSpPr>
      <p:grpSpPr>
        <a:xfrm>
          <a:off x="0" y="0"/>
          <a:ext cx="0" cy="0"/>
          <a:chOff x="0" y="0"/>
          <a:chExt cx="0" cy="0"/>
        </a:xfrm>
      </p:grpSpPr>
      <p:sp>
        <p:nvSpPr>
          <p:cNvPr id="25" name="object 3">
            <a:extLst>
              <a:ext uri="{FF2B5EF4-FFF2-40B4-BE49-F238E27FC236}">
                <a16:creationId xmlns:a16="http://schemas.microsoft.com/office/drawing/2014/main" id="{C889A72D-D188-8440-9D8B-C4D0149D24C1}"/>
              </a:ext>
            </a:extLst>
          </p:cNvPr>
          <p:cNvSpPr>
            <a:spLocks noChangeAspect="1"/>
          </p:cNvSpPr>
          <p:nvPr userDrawn="1"/>
        </p:nvSpPr>
        <p:spPr>
          <a:xfrm>
            <a:off x="0" y="0"/>
            <a:ext cx="4635500"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27" name="object 4">
            <a:extLst>
              <a:ext uri="{FF2B5EF4-FFF2-40B4-BE49-F238E27FC236}">
                <a16:creationId xmlns:a16="http://schemas.microsoft.com/office/drawing/2014/main" id="{9EB5B9B6-4BF3-FF4B-9E4C-4330C4E1E9F8}"/>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42" name="Tijdelijke aanduiding voor tekst 3">
            <a:extLst>
              <a:ext uri="{FF2B5EF4-FFF2-40B4-BE49-F238E27FC236}">
                <a16:creationId xmlns:a16="http://schemas.microsoft.com/office/drawing/2014/main" id="{8AC0F153-29A6-3D40-A59F-56CA034C3AFB}"/>
              </a:ext>
            </a:extLst>
          </p:cNvPr>
          <p:cNvSpPr>
            <a:spLocks noGrp="1"/>
          </p:cNvSpPr>
          <p:nvPr>
            <p:ph type="body" sz="half" idx="2"/>
          </p:nvPr>
        </p:nvSpPr>
        <p:spPr>
          <a:xfrm>
            <a:off x="292100" y="1165225"/>
            <a:ext cx="3932237" cy="3811588"/>
          </a:xfrm>
          <a:prstGeom prst="rect">
            <a:avLst/>
          </a:prstGeom>
        </p:spPr>
        <p:txBody>
          <a:bodyPr lIns="0" rIns="0" bIns="0"/>
          <a:lstStyle>
            <a:lvl1pPr>
              <a:defRPr sz="1400" baseline="0">
                <a:solidFill>
                  <a:srgbClr val="005055"/>
                </a:solidFill>
                <a:latin typeface="Barlow" pitchFamily="2" charset="77"/>
              </a:defRPr>
            </a:lvl1pPr>
          </a:lstStyle>
          <a:p>
            <a:endParaRPr lang="nl-NL"/>
          </a:p>
        </p:txBody>
      </p:sp>
      <p:sp>
        <p:nvSpPr>
          <p:cNvPr id="2" name="Titel 1">
            <a:extLst>
              <a:ext uri="{FF2B5EF4-FFF2-40B4-BE49-F238E27FC236}">
                <a16:creationId xmlns:a16="http://schemas.microsoft.com/office/drawing/2014/main" id="{3381E909-D7AA-9C41-A739-ED6B2E136836}"/>
              </a:ext>
            </a:extLst>
          </p:cNvPr>
          <p:cNvSpPr>
            <a:spLocks noGrp="1"/>
          </p:cNvSpPr>
          <p:nvPr>
            <p:ph type="title"/>
          </p:nvPr>
        </p:nvSpPr>
        <p:spPr/>
        <p:txBody>
          <a:bodyPr/>
          <a:lstStyle/>
          <a:p>
            <a:r>
              <a:rPr lang="nl-NL"/>
              <a:t>Klik om stijl te bewerken</a:t>
            </a:r>
          </a:p>
        </p:txBody>
      </p:sp>
      <p:pic>
        <p:nvPicPr>
          <p:cNvPr id="18" name="Graphic 17">
            <a:extLst>
              <a:ext uri="{FF2B5EF4-FFF2-40B4-BE49-F238E27FC236}">
                <a16:creationId xmlns:a16="http://schemas.microsoft.com/office/drawing/2014/main" id="{1F1CD966-828B-6E4A-8161-AD29DB4E475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lichte tekst">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B50F8DD-2FFE-5542-9DD6-0C163705D2B8}"/>
              </a:ext>
            </a:extLst>
          </p:cNvPr>
          <p:cNvSpPr/>
          <p:nvPr userDrawn="1"/>
        </p:nvSpPr>
        <p:spPr>
          <a:xfrm>
            <a:off x="-1" y="1079995"/>
            <a:ext cx="5767200" cy="2218830"/>
          </a:xfrm>
          <a:custGeom>
            <a:avLst/>
            <a:gdLst/>
            <a:ahLst/>
            <a:cxnLst/>
            <a:rect l="l" t="t" r="r" b="b"/>
            <a:pathLst>
              <a:path w="5760085" h="2160270">
                <a:moveTo>
                  <a:pt x="5759958" y="0"/>
                </a:moveTo>
                <a:lnTo>
                  <a:pt x="0" y="0"/>
                </a:lnTo>
                <a:lnTo>
                  <a:pt x="0" y="2159812"/>
                </a:lnTo>
                <a:lnTo>
                  <a:pt x="5759958" y="2159812"/>
                </a:lnTo>
                <a:lnTo>
                  <a:pt x="5759958" y="0"/>
                </a:lnTo>
                <a:close/>
              </a:path>
            </a:pathLst>
          </a:custGeom>
          <a:solidFill>
            <a:srgbClr val="6EA0A2"/>
          </a:solidFill>
        </p:spPr>
        <p:txBody>
          <a:bodyPr wrap="square" lIns="0" tIns="0" rIns="0" bIns="0" rtlCol="0"/>
          <a:lstStyle/>
          <a:p>
            <a:endParaRPr/>
          </a:p>
        </p:txBody>
      </p:sp>
      <p:sp>
        <p:nvSpPr>
          <p:cNvPr id="13" name="object 4">
            <a:extLst>
              <a:ext uri="{FF2B5EF4-FFF2-40B4-BE49-F238E27FC236}">
                <a16:creationId xmlns:a16="http://schemas.microsoft.com/office/drawing/2014/main" id="{A0F443FE-2940-F041-BE18-D2A60AB43F99}"/>
              </a:ext>
            </a:extLst>
          </p:cNvPr>
          <p:cNvSpPr/>
          <p:nvPr/>
        </p:nvSpPr>
        <p:spPr>
          <a:xfrm>
            <a:off x="4608003" y="0"/>
            <a:ext cx="1159200"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7" name="Titel 6">
            <a:extLst>
              <a:ext uri="{FF2B5EF4-FFF2-40B4-BE49-F238E27FC236}">
                <a16:creationId xmlns:a16="http://schemas.microsoft.com/office/drawing/2014/main" id="{6791F072-F6C7-5345-8C05-34F637AE93E4}"/>
              </a:ext>
            </a:extLst>
          </p:cNvPr>
          <p:cNvSpPr>
            <a:spLocks noGrp="1"/>
          </p:cNvSpPr>
          <p:nvPr>
            <p:ph type="title"/>
          </p:nvPr>
        </p:nvSpPr>
        <p:spPr>
          <a:xfrm>
            <a:off x="292100" y="234950"/>
            <a:ext cx="5076825" cy="549275"/>
          </a:xfrm>
        </p:spPr>
        <p:txBody>
          <a:bodyPr/>
          <a:lstStyle>
            <a:lvl1pPr>
              <a:defRPr>
                <a:solidFill>
                  <a:srgbClr val="75A1A4"/>
                </a:solidFill>
              </a:defRPr>
            </a:lvl1pPr>
          </a:lstStyle>
          <a:p>
            <a:r>
              <a:rPr lang="nl-NL"/>
              <a:t>Klik om stijl te bewerken</a:t>
            </a:r>
          </a:p>
        </p:txBody>
      </p:sp>
      <p:sp>
        <p:nvSpPr>
          <p:cNvPr id="28" name="Tijdelijke aanduiding voor tekst 3">
            <a:extLst>
              <a:ext uri="{FF2B5EF4-FFF2-40B4-BE49-F238E27FC236}">
                <a16:creationId xmlns:a16="http://schemas.microsoft.com/office/drawing/2014/main" id="{0F2E9DA8-96D3-9641-90D3-C8FD1A78D489}"/>
              </a:ext>
            </a:extLst>
          </p:cNvPr>
          <p:cNvSpPr>
            <a:spLocks noGrp="1"/>
          </p:cNvSpPr>
          <p:nvPr>
            <p:ph type="body" sz="half" idx="2"/>
          </p:nvPr>
        </p:nvSpPr>
        <p:spPr>
          <a:xfrm>
            <a:off x="292100" y="1165225"/>
            <a:ext cx="3932237" cy="3811588"/>
          </a:xfrm>
          <a:prstGeom prst="rect">
            <a:avLst/>
          </a:prstGeom>
        </p:spPr>
        <p:txBody>
          <a:bodyPr lIns="0" rIns="0" bIns="0"/>
          <a:lstStyle>
            <a:lvl1pPr>
              <a:defRPr sz="1400" baseline="0">
                <a:solidFill>
                  <a:schemeClr val="bg1"/>
                </a:solidFill>
                <a:latin typeface="Barlow" pitchFamily="2" charset="77"/>
              </a:defRPr>
            </a:lvl1pPr>
          </a:lstStyle>
          <a:p>
            <a:endParaRPr lang="nl-NL"/>
          </a:p>
        </p:txBody>
      </p:sp>
      <p:pic>
        <p:nvPicPr>
          <p:cNvPr id="25" name="Graphic 24">
            <a:extLst>
              <a:ext uri="{FF2B5EF4-FFF2-40B4-BE49-F238E27FC236}">
                <a16:creationId xmlns:a16="http://schemas.microsoft.com/office/drawing/2014/main" id="{C34C33A4-860D-D54C-A961-D70B1DBF413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beeld volle breedte">
    <p:spTree>
      <p:nvGrpSpPr>
        <p:cNvPr id="1" name=""/>
        <p:cNvGrpSpPr/>
        <p:nvPr/>
      </p:nvGrpSpPr>
      <p:grpSpPr>
        <a:xfrm>
          <a:off x="0" y="0"/>
          <a:ext cx="0" cy="0"/>
          <a:chOff x="0" y="0"/>
          <a:chExt cx="0" cy="0"/>
        </a:xfrm>
      </p:grpSpPr>
      <p:sp>
        <p:nvSpPr>
          <p:cNvPr id="35" name="object 3">
            <a:extLst>
              <a:ext uri="{FF2B5EF4-FFF2-40B4-BE49-F238E27FC236}">
                <a16:creationId xmlns:a16="http://schemas.microsoft.com/office/drawing/2014/main" id="{EF4704F0-E073-DC44-A85A-7ADF9D734ED8}"/>
              </a:ext>
            </a:extLst>
          </p:cNvPr>
          <p:cNvSpPr/>
          <p:nvPr userDrawn="1"/>
        </p:nvSpPr>
        <p:spPr>
          <a:xfrm>
            <a:off x="0" y="0"/>
            <a:ext cx="4658816"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37" name="object 4">
            <a:extLst>
              <a:ext uri="{FF2B5EF4-FFF2-40B4-BE49-F238E27FC236}">
                <a16:creationId xmlns:a16="http://schemas.microsoft.com/office/drawing/2014/main" id="{4747D6AE-8FDB-854A-BB9B-49B39BFE3411}"/>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58" name="Titel 6">
            <a:extLst>
              <a:ext uri="{FF2B5EF4-FFF2-40B4-BE49-F238E27FC236}">
                <a16:creationId xmlns:a16="http://schemas.microsoft.com/office/drawing/2014/main" id="{A725FDFA-676F-854E-8419-043DAE1AC9C4}"/>
              </a:ext>
            </a:extLst>
          </p:cNvPr>
          <p:cNvSpPr>
            <a:spLocks noGrp="1"/>
          </p:cNvSpPr>
          <p:nvPr>
            <p:ph type="title"/>
          </p:nvPr>
        </p:nvSpPr>
        <p:spPr>
          <a:xfrm>
            <a:off x="292100" y="250825"/>
            <a:ext cx="5076825" cy="549275"/>
          </a:xfrm>
        </p:spPr>
        <p:txBody>
          <a:bodyPr/>
          <a:lstStyle/>
          <a:p>
            <a:r>
              <a:rPr lang="nl-NL"/>
              <a:t>Klik om stijl te bewerken</a:t>
            </a:r>
          </a:p>
        </p:txBody>
      </p:sp>
      <p:sp>
        <p:nvSpPr>
          <p:cNvPr id="18" name="Tijdelijke aanduiding voor afbeelding 2">
            <a:extLst>
              <a:ext uri="{FF2B5EF4-FFF2-40B4-BE49-F238E27FC236}">
                <a16:creationId xmlns:a16="http://schemas.microsoft.com/office/drawing/2014/main" id="{D466779B-6157-6B4D-9E28-C4062E0386AA}"/>
              </a:ext>
            </a:extLst>
          </p:cNvPr>
          <p:cNvSpPr>
            <a:spLocks noGrp="1"/>
          </p:cNvSpPr>
          <p:nvPr>
            <p:ph type="pic" sz="quarter" idx="11"/>
          </p:nvPr>
        </p:nvSpPr>
        <p:spPr>
          <a:xfrm>
            <a:off x="0" y="1079999"/>
            <a:ext cx="5767200" cy="2218825"/>
          </a:xfrm>
          <a:prstGeom prst="rect">
            <a:avLst/>
          </a:prstGeom>
          <a:solidFill>
            <a:schemeClr val="bg1">
              <a:lumMod val="85000"/>
            </a:schemeClr>
          </a:solidFill>
        </p:spPr>
        <p:txBody>
          <a:bodyPr/>
          <a:lstStyle>
            <a:lvl1pPr>
              <a:defRPr sz="1200" baseline="0"/>
            </a:lvl1pPr>
          </a:lstStyle>
          <a:p>
            <a:endParaRPr lang="nl-NL"/>
          </a:p>
        </p:txBody>
      </p:sp>
      <p:pic>
        <p:nvPicPr>
          <p:cNvPr id="19" name="Graphic 18">
            <a:extLst>
              <a:ext uri="{FF2B5EF4-FFF2-40B4-BE49-F238E27FC236}">
                <a16:creationId xmlns:a16="http://schemas.microsoft.com/office/drawing/2014/main" id="{2AFC5363-68E3-434B-872B-F0AAE386D37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2 beelden klein/groo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AACD7388-6C02-3743-AFC2-430E4E8E4730}"/>
              </a:ext>
            </a:extLst>
          </p:cNvPr>
          <p:cNvSpPr/>
          <p:nvPr userDrawn="1"/>
        </p:nvSpPr>
        <p:spPr>
          <a:xfrm>
            <a:off x="0" y="0"/>
            <a:ext cx="4635500"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10" name="object 4">
            <a:extLst>
              <a:ext uri="{FF2B5EF4-FFF2-40B4-BE49-F238E27FC236}">
                <a16:creationId xmlns:a16="http://schemas.microsoft.com/office/drawing/2014/main" id="{1EAC7A04-422D-FE43-A4AF-0E522AE8A214}"/>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26" name="Titel 6">
            <a:extLst>
              <a:ext uri="{FF2B5EF4-FFF2-40B4-BE49-F238E27FC236}">
                <a16:creationId xmlns:a16="http://schemas.microsoft.com/office/drawing/2014/main" id="{4D5370EF-241C-3844-8E0A-E90B9E65D0BB}"/>
              </a:ext>
            </a:extLst>
          </p:cNvPr>
          <p:cNvSpPr>
            <a:spLocks noGrp="1"/>
          </p:cNvSpPr>
          <p:nvPr>
            <p:ph type="title"/>
          </p:nvPr>
        </p:nvSpPr>
        <p:spPr>
          <a:xfrm>
            <a:off x="292100" y="234950"/>
            <a:ext cx="5076825" cy="549275"/>
          </a:xfrm>
        </p:spPr>
        <p:txBody>
          <a:bodyPr/>
          <a:lstStyle/>
          <a:p>
            <a:r>
              <a:rPr lang="nl-NL"/>
              <a:t>Klik om stijl te bewerken</a:t>
            </a:r>
          </a:p>
        </p:txBody>
      </p:sp>
      <p:sp>
        <p:nvSpPr>
          <p:cNvPr id="24" name="Tijdelijke aanduiding voor afbeelding 2">
            <a:extLst>
              <a:ext uri="{FF2B5EF4-FFF2-40B4-BE49-F238E27FC236}">
                <a16:creationId xmlns:a16="http://schemas.microsoft.com/office/drawing/2014/main" id="{51B240A8-34C9-9A43-89E7-85FFB435BDE3}"/>
              </a:ext>
            </a:extLst>
          </p:cNvPr>
          <p:cNvSpPr>
            <a:spLocks noGrp="1"/>
          </p:cNvSpPr>
          <p:nvPr>
            <p:ph type="pic" sz="quarter" idx="11"/>
          </p:nvPr>
        </p:nvSpPr>
        <p:spPr>
          <a:xfrm>
            <a:off x="0" y="1080000"/>
            <a:ext cx="2304000" cy="2218824"/>
          </a:xfrm>
          <a:prstGeom prst="rect">
            <a:avLst/>
          </a:prstGeom>
          <a:solidFill>
            <a:schemeClr val="bg1">
              <a:lumMod val="85000"/>
            </a:schemeClr>
          </a:solidFill>
        </p:spPr>
        <p:txBody>
          <a:bodyPr/>
          <a:lstStyle>
            <a:lvl1pPr>
              <a:defRPr sz="1200" baseline="0"/>
            </a:lvl1pPr>
          </a:lstStyle>
          <a:p>
            <a:endParaRPr lang="nl-NL"/>
          </a:p>
        </p:txBody>
      </p:sp>
      <p:sp>
        <p:nvSpPr>
          <p:cNvPr id="25" name="Tijdelijke aanduiding voor afbeelding 2">
            <a:extLst>
              <a:ext uri="{FF2B5EF4-FFF2-40B4-BE49-F238E27FC236}">
                <a16:creationId xmlns:a16="http://schemas.microsoft.com/office/drawing/2014/main" id="{AE404205-2E41-8B46-A5DB-1116DB73C470}"/>
              </a:ext>
            </a:extLst>
          </p:cNvPr>
          <p:cNvSpPr>
            <a:spLocks noGrp="1"/>
          </p:cNvSpPr>
          <p:nvPr>
            <p:ph type="pic" sz="quarter" idx="12"/>
          </p:nvPr>
        </p:nvSpPr>
        <p:spPr>
          <a:xfrm>
            <a:off x="2304000" y="1079999"/>
            <a:ext cx="3463199" cy="2218825"/>
          </a:xfrm>
          <a:prstGeom prst="rect">
            <a:avLst/>
          </a:prstGeom>
          <a:solidFill>
            <a:schemeClr val="bg1">
              <a:lumMod val="95000"/>
            </a:schemeClr>
          </a:solidFill>
        </p:spPr>
        <p:txBody>
          <a:bodyPr/>
          <a:lstStyle>
            <a:lvl1pPr>
              <a:defRPr sz="1200" baseline="0"/>
            </a:lvl1pPr>
          </a:lstStyle>
          <a:p>
            <a:endParaRPr lang="nl-NL"/>
          </a:p>
        </p:txBody>
      </p:sp>
      <p:pic>
        <p:nvPicPr>
          <p:cNvPr id="23" name="Graphic 22">
            <a:extLst>
              <a:ext uri="{FF2B5EF4-FFF2-40B4-BE49-F238E27FC236}">
                <a16:creationId xmlns:a16="http://schemas.microsoft.com/office/drawing/2014/main" id="{BDBE0021-B622-B64C-B65D-48E5A3962C0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2 beelden groot/klein">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CCCA834-FC27-F64F-9D2B-65A881C4EE32}"/>
              </a:ext>
            </a:extLst>
          </p:cNvPr>
          <p:cNvSpPr/>
          <p:nvPr userDrawn="1"/>
        </p:nvSpPr>
        <p:spPr>
          <a:xfrm>
            <a:off x="0" y="0"/>
            <a:ext cx="4635500"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4" name="object 4">
            <a:extLst>
              <a:ext uri="{FF2B5EF4-FFF2-40B4-BE49-F238E27FC236}">
                <a16:creationId xmlns:a16="http://schemas.microsoft.com/office/drawing/2014/main" id="{57EB0862-DE4A-A040-A0F9-771C26231B41}"/>
              </a:ext>
            </a:extLst>
          </p:cNvPr>
          <p:cNvSpPr/>
          <p:nvPr userDrawn="1"/>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sp>
        <p:nvSpPr>
          <p:cNvPr id="17" name="Tijdelijke aanduiding voor afbeelding 2">
            <a:extLst>
              <a:ext uri="{FF2B5EF4-FFF2-40B4-BE49-F238E27FC236}">
                <a16:creationId xmlns:a16="http://schemas.microsoft.com/office/drawing/2014/main" id="{60C5741F-BAE3-5C43-A529-1C0671E8F199}"/>
              </a:ext>
            </a:extLst>
          </p:cNvPr>
          <p:cNvSpPr>
            <a:spLocks noGrp="1"/>
          </p:cNvSpPr>
          <p:nvPr>
            <p:ph type="pic" sz="quarter" idx="11"/>
          </p:nvPr>
        </p:nvSpPr>
        <p:spPr>
          <a:xfrm>
            <a:off x="3456000" y="1080000"/>
            <a:ext cx="2311200" cy="2160000"/>
          </a:xfrm>
          <a:prstGeom prst="rect">
            <a:avLst/>
          </a:prstGeom>
          <a:solidFill>
            <a:schemeClr val="bg1">
              <a:lumMod val="85000"/>
            </a:schemeClr>
          </a:solidFill>
        </p:spPr>
        <p:txBody>
          <a:bodyPr/>
          <a:lstStyle>
            <a:lvl1pPr>
              <a:defRPr sz="1200" baseline="0"/>
            </a:lvl1pPr>
          </a:lstStyle>
          <a:p>
            <a:endParaRPr lang="nl-NL"/>
          </a:p>
        </p:txBody>
      </p:sp>
      <p:sp>
        <p:nvSpPr>
          <p:cNvPr id="18" name="Tijdelijke aanduiding voor afbeelding 2">
            <a:extLst>
              <a:ext uri="{FF2B5EF4-FFF2-40B4-BE49-F238E27FC236}">
                <a16:creationId xmlns:a16="http://schemas.microsoft.com/office/drawing/2014/main" id="{A24463D6-5B78-DE45-A2A1-7CB0E57A0AE2}"/>
              </a:ext>
            </a:extLst>
          </p:cNvPr>
          <p:cNvSpPr>
            <a:spLocks noGrp="1"/>
          </p:cNvSpPr>
          <p:nvPr>
            <p:ph type="pic" sz="quarter" idx="12"/>
          </p:nvPr>
        </p:nvSpPr>
        <p:spPr>
          <a:xfrm>
            <a:off x="0" y="1080000"/>
            <a:ext cx="3456000" cy="2160000"/>
          </a:xfrm>
          <a:prstGeom prst="rect">
            <a:avLst/>
          </a:prstGeom>
          <a:solidFill>
            <a:schemeClr val="bg1">
              <a:lumMod val="95000"/>
            </a:schemeClr>
          </a:solidFill>
        </p:spPr>
        <p:txBody>
          <a:bodyPr/>
          <a:lstStyle>
            <a:lvl1pPr>
              <a:defRPr sz="1200" baseline="0"/>
            </a:lvl1pPr>
          </a:lstStyle>
          <a:p>
            <a:endParaRPr lang="nl-NL"/>
          </a:p>
        </p:txBody>
      </p:sp>
      <p:sp>
        <p:nvSpPr>
          <p:cNvPr id="19" name="Titel 1">
            <a:extLst>
              <a:ext uri="{FF2B5EF4-FFF2-40B4-BE49-F238E27FC236}">
                <a16:creationId xmlns:a16="http://schemas.microsoft.com/office/drawing/2014/main" id="{ACA2D81B-ED45-F84E-907E-BAE2585F0156}"/>
              </a:ext>
            </a:extLst>
          </p:cNvPr>
          <p:cNvSpPr>
            <a:spLocks noGrp="1"/>
          </p:cNvSpPr>
          <p:nvPr>
            <p:ph type="title"/>
          </p:nvPr>
        </p:nvSpPr>
        <p:spPr>
          <a:xfrm>
            <a:off x="292100" y="234950"/>
            <a:ext cx="5076825" cy="549275"/>
          </a:xfrm>
        </p:spPr>
        <p:txBody>
          <a:bodyPr/>
          <a:lstStyle/>
          <a:p>
            <a:r>
              <a:rPr lang="nl-NL"/>
              <a:t>Klik om stijl te bewerken</a:t>
            </a:r>
          </a:p>
        </p:txBody>
      </p:sp>
      <p:pic>
        <p:nvPicPr>
          <p:cNvPr id="20" name="Graphic 19">
            <a:extLst>
              <a:ext uri="{FF2B5EF4-FFF2-40B4-BE49-F238E27FC236}">
                <a16:creationId xmlns:a16="http://schemas.microsoft.com/office/drawing/2014/main" id="{D75FD205-CE20-824F-935B-43B3159E2F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0808" y="273600"/>
            <a:ext cx="997458" cy="582930"/>
          </a:xfrm>
          <a:prstGeom prst="rect">
            <a:avLst/>
          </a:prstGeom>
        </p:spPr>
      </p:pic>
    </p:spTree>
    <p:extLst>
      <p:ext uri="{BB962C8B-B14F-4D97-AF65-F5344CB8AC3E}">
        <p14:creationId xmlns:p14="http://schemas.microsoft.com/office/powerpoint/2010/main" val="245975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tekst/beeld horizontaal">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59C2056B-7007-0D46-B999-A4514D88685A}"/>
              </a:ext>
            </a:extLst>
          </p:cNvPr>
          <p:cNvSpPr/>
          <p:nvPr userDrawn="1"/>
        </p:nvSpPr>
        <p:spPr>
          <a:xfrm>
            <a:off x="0" y="0"/>
            <a:ext cx="3456000"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7" name="object 3">
            <a:extLst>
              <a:ext uri="{FF2B5EF4-FFF2-40B4-BE49-F238E27FC236}">
                <a16:creationId xmlns:a16="http://schemas.microsoft.com/office/drawing/2014/main" id="{0E28B1F8-6FA9-6341-8B8E-11DE81ABD1B0}"/>
              </a:ext>
            </a:extLst>
          </p:cNvPr>
          <p:cNvSpPr/>
          <p:nvPr userDrawn="1"/>
        </p:nvSpPr>
        <p:spPr>
          <a:xfrm>
            <a:off x="2304000" y="1079999"/>
            <a:ext cx="3463199" cy="10908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709447"/>
          </a:solidFill>
        </p:spPr>
        <p:txBody>
          <a:bodyPr wrap="square" lIns="0" tIns="0" rIns="0" bIns="0" rtlCol="0"/>
          <a:lstStyle/>
          <a:p>
            <a:endParaRPr/>
          </a:p>
        </p:txBody>
      </p:sp>
      <p:sp>
        <p:nvSpPr>
          <p:cNvPr id="9" name="object 3">
            <a:extLst>
              <a:ext uri="{FF2B5EF4-FFF2-40B4-BE49-F238E27FC236}">
                <a16:creationId xmlns:a16="http://schemas.microsoft.com/office/drawing/2014/main" id="{AA158911-0800-0A4F-ACAC-92DDF2526D2D}"/>
              </a:ext>
            </a:extLst>
          </p:cNvPr>
          <p:cNvSpPr/>
          <p:nvPr userDrawn="1"/>
        </p:nvSpPr>
        <p:spPr>
          <a:xfrm>
            <a:off x="0" y="2159999"/>
            <a:ext cx="3456000" cy="10908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39642F"/>
          </a:solidFill>
        </p:spPr>
        <p:txBody>
          <a:bodyPr wrap="square" lIns="0" tIns="0" rIns="0" bIns="0" rtlCol="0"/>
          <a:lstStyle/>
          <a:p>
            <a:endParaRPr/>
          </a:p>
        </p:txBody>
      </p:sp>
      <p:sp>
        <p:nvSpPr>
          <p:cNvPr id="12" name="Tijdelijke aanduiding voor afbeelding 2">
            <a:extLst>
              <a:ext uri="{FF2B5EF4-FFF2-40B4-BE49-F238E27FC236}">
                <a16:creationId xmlns:a16="http://schemas.microsoft.com/office/drawing/2014/main" id="{DAF92681-F8D0-4343-AC5B-361C616FB182}"/>
              </a:ext>
            </a:extLst>
          </p:cNvPr>
          <p:cNvSpPr>
            <a:spLocks noGrp="1"/>
          </p:cNvSpPr>
          <p:nvPr>
            <p:ph type="pic" sz="quarter" idx="12"/>
          </p:nvPr>
        </p:nvSpPr>
        <p:spPr>
          <a:xfrm>
            <a:off x="0" y="1080000"/>
            <a:ext cx="2304000" cy="1080000"/>
          </a:xfrm>
          <a:prstGeom prst="rect">
            <a:avLst/>
          </a:prstGeom>
          <a:solidFill>
            <a:schemeClr val="bg1">
              <a:lumMod val="85000"/>
            </a:schemeClr>
          </a:solidFill>
        </p:spPr>
        <p:txBody>
          <a:bodyPr/>
          <a:lstStyle>
            <a:lvl1pPr>
              <a:defRPr sz="1200" baseline="0"/>
            </a:lvl1pPr>
          </a:lstStyle>
          <a:p>
            <a:endParaRPr lang="nl-NL"/>
          </a:p>
        </p:txBody>
      </p:sp>
      <p:sp>
        <p:nvSpPr>
          <p:cNvPr id="13" name="Tijdelijke aanduiding voor afbeelding 2">
            <a:extLst>
              <a:ext uri="{FF2B5EF4-FFF2-40B4-BE49-F238E27FC236}">
                <a16:creationId xmlns:a16="http://schemas.microsoft.com/office/drawing/2014/main" id="{3BD49073-000F-AB4F-AE1A-938BACEC58A4}"/>
              </a:ext>
            </a:extLst>
          </p:cNvPr>
          <p:cNvSpPr>
            <a:spLocks noGrp="1"/>
          </p:cNvSpPr>
          <p:nvPr>
            <p:ph type="pic" sz="quarter" idx="13"/>
          </p:nvPr>
        </p:nvSpPr>
        <p:spPr>
          <a:xfrm>
            <a:off x="3456000" y="0"/>
            <a:ext cx="2304000" cy="1080000"/>
          </a:xfrm>
          <a:prstGeom prst="rect">
            <a:avLst/>
          </a:prstGeom>
          <a:solidFill>
            <a:schemeClr val="bg1">
              <a:lumMod val="85000"/>
            </a:schemeClr>
          </a:solidFill>
        </p:spPr>
        <p:txBody>
          <a:bodyPr/>
          <a:lstStyle>
            <a:lvl1pPr>
              <a:defRPr sz="1200" baseline="0"/>
            </a:lvl1pPr>
          </a:lstStyle>
          <a:p>
            <a:endParaRPr lang="nl-NL"/>
          </a:p>
        </p:txBody>
      </p:sp>
      <p:sp>
        <p:nvSpPr>
          <p:cNvPr id="15" name="Tijdelijke aanduiding voor afbeelding 2">
            <a:extLst>
              <a:ext uri="{FF2B5EF4-FFF2-40B4-BE49-F238E27FC236}">
                <a16:creationId xmlns:a16="http://schemas.microsoft.com/office/drawing/2014/main" id="{82944F47-22A6-D045-8936-2BC71FC67107}"/>
              </a:ext>
            </a:extLst>
          </p:cNvPr>
          <p:cNvSpPr>
            <a:spLocks noGrp="1"/>
          </p:cNvSpPr>
          <p:nvPr>
            <p:ph type="pic" sz="quarter" idx="14"/>
          </p:nvPr>
        </p:nvSpPr>
        <p:spPr>
          <a:xfrm>
            <a:off x="3456000" y="2160000"/>
            <a:ext cx="2311200" cy="1090800"/>
          </a:xfrm>
          <a:prstGeom prst="rect">
            <a:avLst/>
          </a:prstGeom>
          <a:solidFill>
            <a:schemeClr val="bg1">
              <a:lumMod val="85000"/>
            </a:schemeClr>
          </a:solidFill>
        </p:spPr>
        <p:txBody>
          <a:bodyPr/>
          <a:lstStyle>
            <a:lvl1pPr>
              <a:defRPr sz="1200" baseline="0"/>
            </a:lvl1pPr>
          </a:lstStyle>
          <a:p>
            <a:endParaRPr lang="nl-NL"/>
          </a:p>
        </p:txBody>
      </p:sp>
      <p:sp>
        <p:nvSpPr>
          <p:cNvPr id="10" name="Tijdelijke aanduiding voor inhoud 3">
            <a:extLst>
              <a:ext uri="{FF2B5EF4-FFF2-40B4-BE49-F238E27FC236}">
                <a16:creationId xmlns:a16="http://schemas.microsoft.com/office/drawing/2014/main" id="{1314E036-2673-504A-806E-EEB12D86C95E}"/>
              </a:ext>
            </a:extLst>
          </p:cNvPr>
          <p:cNvSpPr>
            <a:spLocks noGrp="1"/>
          </p:cNvSpPr>
          <p:nvPr>
            <p:ph sz="half" idx="2"/>
          </p:nvPr>
        </p:nvSpPr>
        <p:spPr>
          <a:xfrm>
            <a:off x="0" y="0"/>
            <a:ext cx="3456000" cy="1080000"/>
          </a:xfrm>
          <a:prstGeom prst="rect">
            <a:avLst/>
          </a:prstGeom>
        </p:spPr>
        <p:txBody>
          <a:bodyPr lIns="216000" tIns="180000" rIns="180000" bIns="180000" anchor="ctr" anchorCtr="0"/>
          <a:lstStyle>
            <a:lvl1pPr>
              <a:defRPr sz="2000" baseline="0">
                <a:solidFill>
                  <a:schemeClr val="bg1"/>
                </a:solidFill>
                <a:latin typeface="Barlow Light" pitchFamily="2" charset="77"/>
              </a:defRPr>
            </a:lvl1pPr>
          </a:lstStyle>
          <a:p>
            <a:r>
              <a:rPr lang="nl-NL"/>
              <a:t>Tekst</a:t>
            </a:r>
          </a:p>
        </p:txBody>
      </p:sp>
      <p:sp>
        <p:nvSpPr>
          <p:cNvPr id="17" name="Tijdelijke aanduiding voor inhoud 3">
            <a:extLst>
              <a:ext uri="{FF2B5EF4-FFF2-40B4-BE49-F238E27FC236}">
                <a16:creationId xmlns:a16="http://schemas.microsoft.com/office/drawing/2014/main" id="{3FDABFD5-39E3-984A-882D-2AD1967498C1}"/>
              </a:ext>
            </a:extLst>
          </p:cNvPr>
          <p:cNvSpPr>
            <a:spLocks noGrp="1"/>
          </p:cNvSpPr>
          <p:nvPr>
            <p:ph sz="half" idx="15"/>
          </p:nvPr>
        </p:nvSpPr>
        <p:spPr>
          <a:xfrm>
            <a:off x="2309800" y="1089025"/>
            <a:ext cx="3420000" cy="1080000"/>
          </a:xfrm>
          <a:prstGeom prst="rect">
            <a:avLst/>
          </a:prstGeom>
        </p:spPr>
        <p:txBody>
          <a:bodyPr lIns="216000" tIns="180000" rIns="180000" bIns="180000" anchor="ctr" anchorCtr="0"/>
          <a:lstStyle>
            <a:lvl1pPr>
              <a:defRPr sz="2000" baseline="0">
                <a:solidFill>
                  <a:schemeClr val="bg1"/>
                </a:solidFill>
                <a:latin typeface="Barlow Light" pitchFamily="2" charset="77"/>
              </a:defRPr>
            </a:lvl1pPr>
          </a:lstStyle>
          <a:p>
            <a:r>
              <a:rPr lang="nl-NL"/>
              <a:t>Tekst</a:t>
            </a:r>
          </a:p>
        </p:txBody>
      </p:sp>
      <p:sp>
        <p:nvSpPr>
          <p:cNvPr id="18" name="Tijdelijke aanduiding voor inhoud 3">
            <a:extLst>
              <a:ext uri="{FF2B5EF4-FFF2-40B4-BE49-F238E27FC236}">
                <a16:creationId xmlns:a16="http://schemas.microsoft.com/office/drawing/2014/main" id="{C0E1F3EF-C24C-F04A-98C6-075B8D684A22}"/>
              </a:ext>
            </a:extLst>
          </p:cNvPr>
          <p:cNvSpPr>
            <a:spLocks noGrp="1"/>
          </p:cNvSpPr>
          <p:nvPr>
            <p:ph sz="half" idx="16"/>
          </p:nvPr>
        </p:nvSpPr>
        <p:spPr>
          <a:xfrm>
            <a:off x="0" y="2164850"/>
            <a:ext cx="3456000" cy="1057775"/>
          </a:xfrm>
          <a:prstGeom prst="rect">
            <a:avLst/>
          </a:prstGeom>
        </p:spPr>
        <p:txBody>
          <a:bodyPr lIns="216000" tIns="180000" rIns="180000" bIns="180000" anchor="ctr" anchorCtr="0"/>
          <a:lstStyle>
            <a:lvl1pPr>
              <a:defRPr sz="2000" baseline="0">
                <a:solidFill>
                  <a:schemeClr val="bg1"/>
                </a:solidFill>
                <a:latin typeface="Barlow Light" pitchFamily="2" charset="77"/>
              </a:defRPr>
            </a:lvl1pPr>
          </a:lstStyle>
          <a:p>
            <a:r>
              <a:rPr lang="nl-NL"/>
              <a:t>Tekst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10 beelden">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3F0A38E-FE7E-4A4C-BB77-3D42294E297C}"/>
              </a:ext>
            </a:extLst>
          </p:cNvPr>
          <p:cNvSpPr>
            <a:spLocks/>
          </p:cNvSpPr>
          <p:nvPr userDrawn="1"/>
        </p:nvSpPr>
        <p:spPr>
          <a:xfrm>
            <a:off x="0" y="-1"/>
            <a:ext cx="5765800" cy="1080000"/>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2" name="Titel 1">
            <a:extLst>
              <a:ext uri="{FF2B5EF4-FFF2-40B4-BE49-F238E27FC236}">
                <a16:creationId xmlns:a16="http://schemas.microsoft.com/office/drawing/2014/main" id="{417FC14E-EF52-4640-AC52-A05F202AD194}"/>
              </a:ext>
            </a:extLst>
          </p:cNvPr>
          <p:cNvSpPr>
            <a:spLocks noGrp="1"/>
          </p:cNvSpPr>
          <p:nvPr>
            <p:ph type="title"/>
          </p:nvPr>
        </p:nvSpPr>
        <p:spPr/>
        <p:txBody>
          <a:bodyPr/>
          <a:lstStyle/>
          <a:p>
            <a:r>
              <a:rPr lang="nl-NL"/>
              <a:t>Klik om stijl te bewerken</a:t>
            </a:r>
          </a:p>
        </p:txBody>
      </p:sp>
      <p:sp>
        <p:nvSpPr>
          <p:cNvPr id="5" name="Tijdelijke aanduiding voor afbeelding 2">
            <a:extLst>
              <a:ext uri="{FF2B5EF4-FFF2-40B4-BE49-F238E27FC236}">
                <a16:creationId xmlns:a16="http://schemas.microsoft.com/office/drawing/2014/main" id="{D42E0E23-DDEE-A14E-9448-1E0BCC96BA93}"/>
              </a:ext>
            </a:extLst>
          </p:cNvPr>
          <p:cNvSpPr>
            <a:spLocks noGrp="1"/>
          </p:cNvSpPr>
          <p:nvPr>
            <p:ph type="pic" sz="quarter" idx="11"/>
          </p:nvPr>
        </p:nvSpPr>
        <p:spPr>
          <a:xfrm>
            <a:off x="0" y="108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6" name="Tijdelijke aanduiding voor afbeelding 2">
            <a:extLst>
              <a:ext uri="{FF2B5EF4-FFF2-40B4-BE49-F238E27FC236}">
                <a16:creationId xmlns:a16="http://schemas.microsoft.com/office/drawing/2014/main" id="{434D05C7-80D5-3242-BCC9-7B40EE43884E}"/>
              </a:ext>
            </a:extLst>
          </p:cNvPr>
          <p:cNvSpPr>
            <a:spLocks noGrp="1"/>
          </p:cNvSpPr>
          <p:nvPr>
            <p:ph type="pic" sz="quarter" idx="12"/>
          </p:nvPr>
        </p:nvSpPr>
        <p:spPr>
          <a:xfrm>
            <a:off x="1152000" y="108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7" name="Tijdelijke aanduiding voor afbeelding 2">
            <a:extLst>
              <a:ext uri="{FF2B5EF4-FFF2-40B4-BE49-F238E27FC236}">
                <a16:creationId xmlns:a16="http://schemas.microsoft.com/office/drawing/2014/main" id="{215C60FE-F7D4-1449-B37F-201F2E713B3F}"/>
              </a:ext>
            </a:extLst>
          </p:cNvPr>
          <p:cNvSpPr>
            <a:spLocks noGrp="1"/>
          </p:cNvSpPr>
          <p:nvPr>
            <p:ph type="pic" sz="quarter" idx="13"/>
          </p:nvPr>
        </p:nvSpPr>
        <p:spPr>
          <a:xfrm>
            <a:off x="2304000" y="1080000"/>
            <a:ext cx="1152000" cy="1080000"/>
          </a:xfrm>
          <a:prstGeom prst="rect">
            <a:avLst/>
          </a:prstGeom>
          <a:solidFill>
            <a:schemeClr val="bg1">
              <a:lumMod val="85000"/>
            </a:schemeClr>
          </a:solidFill>
        </p:spPr>
        <p:txBody>
          <a:bodyPr/>
          <a:lstStyle>
            <a:lvl1pPr>
              <a:defRPr sz="1200" baseline="0"/>
            </a:lvl1pPr>
          </a:lstStyle>
          <a:p>
            <a:endParaRPr lang="nl-NL"/>
          </a:p>
        </p:txBody>
      </p:sp>
      <p:sp>
        <p:nvSpPr>
          <p:cNvPr id="8" name="Tijdelijke aanduiding voor afbeelding 2">
            <a:extLst>
              <a:ext uri="{FF2B5EF4-FFF2-40B4-BE49-F238E27FC236}">
                <a16:creationId xmlns:a16="http://schemas.microsoft.com/office/drawing/2014/main" id="{22738043-48A4-E34F-958A-BA6BDE97E9A2}"/>
              </a:ext>
            </a:extLst>
          </p:cNvPr>
          <p:cNvSpPr>
            <a:spLocks noGrp="1"/>
          </p:cNvSpPr>
          <p:nvPr>
            <p:ph type="pic" sz="quarter" idx="14"/>
          </p:nvPr>
        </p:nvSpPr>
        <p:spPr>
          <a:xfrm>
            <a:off x="3456000" y="1080000"/>
            <a:ext cx="1152000" cy="1080000"/>
          </a:xfrm>
          <a:prstGeom prst="rect">
            <a:avLst/>
          </a:prstGeom>
          <a:solidFill>
            <a:schemeClr val="bg1">
              <a:lumMod val="95000"/>
            </a:schemeClr>
          </a:solidFill>
        </p:spPr>
        <p:txBody>
          <a:bodyPr/>
          <a:lstStyle>
            <a:lvl1pPr>
              <a:defRPr sz="1200" baseline="0"/>
            </a:lvl1pPr>
          </a:lstStyle>
          <a:p>
            <a:endParaRPr lang="nl-NL"/>
          </a:p>
        </p:txBody>
      </p:sp>
      <p:sp>
        <p:nvSpPr>
          <p:cNvPr id="9" name="Tijdelijke aanduiding voor afbeelding 2">
            <a:extLst>
              <a:ext uri="{FF2B5EF4-FFF2-40B4-BE49-F238E27FC236}">
                <a16:creationId xmlns:a16="http://schemas.microsoft.com/office/drawing/2014/main" id="{DC6B620F-0474-C344-9A57-6604BF885CBC}"/>
              </a:ext>
            </a:extLst>
          </p:cNvPr>
          <p:cNvSpPr>
            <a:spLocks noGrp="1"/>
          </p:cNvSpPr>
          <p:nvPr>
            <p:ph type="pic" sz="quarter" idx="15"/>
          </p:nvPr>
        </p:nvSpPr>
        <p:spPr>
          <a:xfrm>
            <a:off x="4608000" y="1080000"/>
            <a:ext cx="1159200" cy="1080000"/>
          </a:xfrm>
          <a:prstGeom prst="rect">
            <a:avLst/>
          </a:prstGeom>
          <a:solidFill>
            <a:schemeClr val="bg1">
              <a:lumMod val="85000"/>
            </a:schemeClr>
          </a:solidFill>
        </p:spPr>
        <p:txBody>
          <a:bodyPr/>
          <a:lstStyle>
            <a:lvl1pPr>
              <a:defRPr sz="1200" baseline="0"/>
            </a:lvl1pPr>
          </a:lstStyle>
          <a:p>
            <a:endParaRPr lang="nl-NL"/>
          </a:p>
        </p:txBody>
      </p:sp>
      <p:sp>
        <p:nvSpPr>
          <p:cNvPr id="10" name="Tijdelijke aanduiding voor afbeelding 2">
            <a:extLst>
              <a:ext uri="{FF2B5EF4-FFF2-40B4-BE49-F238E27FC236}">
                <a16:creationId xmlns:a16="http://schemas.microsoft.com/office/drawing/2014/main" id="{F6301531-0E64-594E-B143-290BE50085C9}"/>
              </a:ext>
            </a:extLst>
          </p:cNvPr>
          <p:cNvSpPr>
            <a:spLocks noGrp="1"/>
          </p:cNvSpPr>
          <p:nvPr>
            <p:ph type="pic" sz="quarter" idx="16"/>
          </p:nvPr>
        </p:nvSpPr>
        <p:spPr>
          <a:xfrm>
            <a:off x="0" y="2160000"/>
            <a:ext cx="1152000" cy="1090800"/>
          </a:xfrm>
          <a:prstGeom prst="rect">
            <a:avLst/>
          </a:prstGeom>
          <a:solidFill>
            <a:schemeClr val="bg1">
              <a:lumMod val="95000"/>
            </a:schemeClr>
          </a:solidFill>
        </p:spPr>
        <p:txBody>
          <a:bodyPr/>
          <a:lstStyle>
            <a:lvl1pPr>
              <a:defRPr sz="1200" baseline="0"/>
            </a:lvl1pPr>
          </a:lstStyle>
          <a:p>
            <a:endParaRPr lang="nl-NL"/>
          </a:p>
        </p:txBody>
      </p:sp>
      <p:sp>
        <p:nvSpPr>
          <p:cNvPr id="11" name="Tijdelijke aanduiding voor afbeelding 2">
            <a:extLst>
              <a:ext uri="{FF2B5EF4-FFF2-40B4-BE49-F238E27FC236}">
                <a16:creationId xmlns:a16="http://schemas.microsoft.com/office/drawing/2014/main" id="{37EFEC54-3BDF-D742-B619-E9A2675754DD}"/>
              </a:ext>
            </a:extLst>
          </p:cNvPr>
          <p:cNvSpPr>
            <a:spLocks noGrp="1"/>
          </p:cNvSpPr>
          <p:nvPr>
            <p:ph type="pic" sz="quarter" idx="17"/>
          </p:nvPr>
        </p:nvSpPr>
        <p:spPr>
          <a:xfrm>
            <a:off x="1152000" y="2160000"/>
            <a:ext cx="1152000" cy="1090800"/>
          </a:xfrm>
          <a:prstGeom prst="rect">
            <a:avLst/>
          </a:prstGeom>
          <a:solidFill>
            <a:schemeClr val="bg1">
              <a:lumMod val="85000"/>
            </a:schemeClr>
          </a:solidFill>
        </p:spPr>
        <p:txBody>
          <a:bodyPr/>
          <a:lstStyle>
            <a:lvl1pPr>
              <a:defRPr sz="1200" baseline="0"/>
            </a:lvl1pPr>
          </a:lstStyle>
          <a:p>
            <a:endParaRPr lang="nl-NL"/>
          </a:p>
        </p:txBody>
      </p:sp>
      <p:sp>
        <p:nvSpPr>
          <p:cNvPr id="12" name="Tijdelijke aanduiding voor afbeelding 2">
            <a:extLst>
              <a:ext uri="{FF2B5EF4-FFF2-40B4-BE49-F238E27FC236}">
                <a16:creationId xmlns:a16="http://schemas.microsoft.com/office/drawing/2014/main" id="{8580BD92-0354-DC41-91D4-5F199CBAD73C}"/>
              </a:ext>
            </a:extLst>
          </p:cNvPr>
          <p:cNvSpPr>
            <a:spLocks noGrp="1"/>
          </p:cNvSpPr>
          <p:nvPr>
            <p:ph type="pic" sz="quarter" idx="18"/>
          </p:nvPr>
        </p:nvSpPr>
        <p:spPr>
          <a:xfrm>
            <a:off x="2304000" y="2160000"/>
            <a:ext cx="1152000" cy="1090800"/>
          </a:xfrm>
          <a:prstGeom prst="rect">
            <a:avLst/>
          </a:prstGeom>
          <a:solidFill>
            <a:schemeClr val="bg1">
              <a:lumMod val="95000"/>
            </a:schemeClr>
          </a:solidFill>
        </p:spPr>
        <p:txBody>
          <a:bodyPr/>
          <a:lstStyle>
            <a:lvl1pPr>
              <a:defRPr sz="1200" baseline="0"/>
            </a:lvl1pPr>
          </a:lstStyle>
          <a:p>
            <a:endParaRPr lang="nl-NL"/>
          </a:p>
        </p:txBody>
      </p:sp>
      <p:sp>
        <p:nvSpPr>
          <p:cNvPr id="13" name="Tijdelijke aanduiding voor afbeelding 2">
            <a:extLst>
              <a:ext uri="{FF2B5EF4-FFF2-40B4-BE49-F238E27FC236}">
                <a16:creationId xmlns:a16="http://schemas.microsoft.com/office/drawing/2014/main" id="{2DA8BF08-CAFA-3641-AAD7-59C7A871BB1F}"/>
              </a:ext>
            </a:extLst>
          </p:cNvPr>
          <p:cNvSpPr>
            <a:spLocks noGrp="1"/>
          </p:cNvSpPr>
          <p:nvPr>
            <p:ph type="pic" sz="quarter" idx="19"/>
          </p:nvPr>
        </p:nvSpPr>
        <p:spPr>
          <a:xfrm>
            <a:off x="3456000" y="2160000"/>
            <a:ext cx="1152000" cy="1090800"/>
          </a:xfrm>
          <a:prstGeom prst="rect">
            <a:avLst/>
          </a:prstGeom>
          <a:solidFill>
            <a:schemeClr val="bg1">
              <a:lumMod val="85000"/>
            </a:schemeClr>
          </a:solidFill>
        </p:spPr>
        <p:txBody>
          <a:bodyPr/>
          <a:lstStyle>
            <a:lvl1pPr>
              <a:defRPr sz="1200" baseline="0"/>
            </a:lvl1pPr>
          </a:lstStyle>
          <a:p>
            <a:endParaRPr lang="nl-NL"/>
          </a:p>
        </p:txBody>
      </p:sp>
      <p:sp>
        <p:nvSpPr>
          <p:cNvPr id="14" name="Tijdelijke aanduiding voor afbeelding 2">
            <a:extLst>
              <a:ext uri="{FF2B5EF4-FFF2-40B4-BE49-F238E27FC236}">
                <a16:creationId xmlns:a16="http://schemas.microsoft.com/office/drawing/2014/main" id="{052AC1CD-7BE5-5940-8413-ABE171295055}"/>
              </a:ext>
            </a:extLst>
          </p:cNvPr>
          <p:cNvSpPr>
            <a:spLocks noGrp="1"/>
          </p:cNvSpPr>
          <p:nvPr>
            <p:ph type="pic" sz="quarter" idx="20"/>
          </p:nvPr>
        </p:nvSpPr>
        <p:spPr>
          <a:xfrm>
            <a:off x="4608000" y="2160000"/>
            <a:ext cx="1159200" cy="1090800"/>
          </a:xfrm>
          <a:prstGeom prst="rect">
            <a:avLst/>
          </a:prstGeom>
          <a:solidFill>
            <a:schemeClr val="bg1">
              <a:lumMod val="95000"/>
            </a:schemeClr>
          </a:solidFill>
        </p:spPr>
        <p:txBody>
          <a:bodyPr/>
          <a:lstStyle>
            <a:lvl1pPr>
              <a:defRPr sz="1200" baseline="0"/>
            </a:lvl1pPr>
          </a:lstStyle>
          <a:p>
            <a:endParaRPr lang="nl-NL"/>
          </a:p>
        </p:txBody>
      </p:sp>
    </p:spTree>
    <p:extLst>
      <p:ext uri="{BB962C8B-B14F-4D97-AF65-F5344CB8AC3E}">
        <p14:creationId xmlns:p14="http://schemas.microsoft.com/office/powerpoint/2010/main" val="78399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jdelijke aanduiding voor titel 21">
            <a:extLst>
              <a:ext uri="{FF2B5EF4-FFF2-40B4-BE49-F238E27FC236}">
                <a16:creationId xmlns:a16="http://schemas.microsoft.com/office/drawing/2014/main" id="{36E20909-811C-4649-A21B-ABE1404702FC}"/>
              </a:ext>
            </a:extLst>
          </p:cNvPr>
          <p:cNvSpPr>
            <a:spLocks noGrp="1"/>
          </p:cNvSpPr>
          <p:nvPr>
            <p:ph type="title"/>
          </p:nvPr>
        </p:nvSpPr>
        <p:spPr>
          <a:xfrm>
            <a:off x="292100" y="234950"/>
            <a:ext cx="5076825" cy="549275"/>
          </a:xfrm>
          <a:prstGeom prst="rect">
            <a:avLst/>
          </a:prstGeom>
        </p:spPr>
        <p:txBody>
          <a:bodyPr vert="horz" lIns="0" tIns="0" rIns="0" bIns="0" rtlCol="0" anchor="t" anchorCtr="0">
            <a:normAutofit/>
          </a:bodyPr>
          <a:lstStyle/>
          <a:p>
            <a:r>
              <a:rPr lang="nl-NL"/>
              <a:t>Klik om stijl te bewerken</a:t>
            </a:r>
          </a:p>
        </p:txBody>
      </p:sp>
    </p:spTree>
  </p:cSld>
  <p:clrMap bg1="lt1" tx1="dk1" bg2="lt2" tx2="dk2" accent1="accent1" accent2="accent2" accent3="accent3" accent4="accent4" accent5="accent5" accent6="accent6" hlink="hlink" folHlink="folHlink"/>
  <p:sldLayoutIdLst>
    <p:sldLayoutId id="2147483680" r:id="rId1"/>
    <p:sldLayoutId id="2147483683" r:id="rId2"/>
    <p:sldLayoutId id="2147483661" r:id="rId3"/>
    <p:sldLayoutId id="2147483662" r:id="rId4"/>
    <p:sldLayoutId id="2147483663" r:id="rId5"/>
    <p:sldLayoutId id="2147483664" r:id="rId6"/>
    <p:sldLayoutId id="2147483679" r:id="rId7"/>
    <p:sldLayoutId id="2147483665" r:id="rId8"/>
    <p:sldLayoutId id="2147483675" r:id="rId9"/>
    <p:sldLayoutId id="2147483684" r:id="rId10"/>
    <p:sldLayoutId id="2147483678" r:id="rId11"/>
    <p:sldLayoutId id="2147483667" r:id="rId12"/>
    <p:sldLayoutId id="2147483666" r:id="rId13"/>
    <p:sldLayoutId id="2147483668" r:id="rId14"/>
    <p:sldLayoutId id="2147483669" r:id="rId15"/>
    <p:sldLayoutId id="2147483670" r:id="rId16"/>
    <p:sldLayoutId id="2147483671" r:id="rId17"/>
    <p:sldLayoutId id="2147483676" r:id="rId18"/>
    <p:sldLayoutId id="2147483672" r:id="rId19"/>
    <p:sldLayoutId id="2147483682" r:id="rId20"/>
    <p:sldLayoutId id="2147483673" r:id="rId21"/>
    <p:sldLayoutId id="2147483681" r:id="rId22"/>
    <p:sldLayoutId id="2147483674" r:id="rId23"/>
    <p:sldLayoutId id="2147483677" r:id="rId24"/>
  </p:sldLayoutIdLst>
  <p:txStyles>
    <p:titleStyle>
      <a:lvl1pPr>
        <a:defRPr sz="2000" baseline="0">
          <a:solidFill>
            <a:schemeClr val="bg1"/>
          </a:solidFill>
          <a:latin typeface="Barlow" pitchFamily="2" charset="77"/>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3">
            <a:extLst>
              <a:ext uri="{FF2B5EF4-FFF2-40B4-BE49-F238E27FC236}">
                <a16:creationId xmlns:a16="http://schemas.microsoft.com/office/drawing/2014/main" id="{B870D1F6-A01D-7748-9AB5-21331EA08B9D}"/>
              </a:ext>
            </a:extLst>
          </p:cNvPr>
          <p:cNvSpPr/>
          <p:nvPr/>
        </p:nvSpPr>
        <p:spPr>
          <a:xfrm>
            <a:off x="1" y="0"/>
            <a:ext cx="5016500" cy="1080135"/>
          </a:xfrm>
          <a:custGeom>
            <a:avLst/>
            <a:gdLst/>
            <a:ahLst/>
            <a:cxnLst/>
            <a:rect l="l" t="t" r="r" b="b"/>
            <a:pathLst>
              <a:path w="5760085" h="1080135">
                <a:moveTo>
                  <a:pt x="5759958" y="0"/>
                </a:moveTo>
                <a:lnTo>
                  <a:pt x="0" y="0"/>
                </a:lnTo>
                <a:lnTo>
                  <a:pt x="0" y="1079995"/>
                </a:lnTo>
                <a:lnTo>
                  <a:pt x="5759958" y="1079995"/>
                </a:lnTo>
                <a:lnTo>
                  <a:pt x="5759958" y="0"/>
                </a:lnTo>
                <a:close/>
              </a:path>
            </a:pathLst>
          </a:custGeom>
          <a:solidFill>
            <a:srgbClr val="6EA0A2"/>
          </a:solidFill>
        </p:spPr>
        <p:txBody>
          <a:bodyPr wrap="square" lIns="0" tIns="0" rIns="0" bIns="0" rtlCol="0"/>
          <a:lstStyle/>
          <a:p>
            <a:endParaRPr/>
          </a:p>
        </p:txBody>
      </p:sp>
      <p:sp>
        <p:nvSpPr>
          <p:cNvPr id="19" name="object 5">
            <a:extLst>
              <a:ext uri="{FF2B5EF4-FFF2-40B4-BE49-F238E27FC236}">
                <a16:creationId xmlns:a16="http://schemas.microsoft.com/office/drawing/2014/main" id="{953267B9-31E9-E14F-B0DE-1847FC4D6807}"/>
              </a:ext>
            </a:extLst>
          </p:cNvPr>
          <p:cNvSpPr/>
          <p:nvPr/>
        </p:nvSpPr>
        <p:spPr>
          <a:xfrm>
            <a:off x="4613275" y="0"/>
            <a:ext cx="1152525" cy="1080135"/>
          </a:xfrm>
          <a:custGeom>
            <a:avLst/>
            <a:gdLst/>
            <a:ahLst/>
            <a:cxnLst/>
            <a:rect l="l" t="t" r="r" b="b"/>
            <a:pathLst>
              <a:path w="1152525" h="1080135">
                <a:moveTo>
                  <a:pt x="1151953" y="0"/>
                </a:moveTo>
                <a:lnTo>
                  <a:pt x="0" y="0"/>
                </a:lnTo>
                <a:lnTo>
                  <a:pt x="0" y="1079995"/>
                </a:lnTo>
                <a:lnTo>
                  <a:pt x="1151953" y="1079995"/>
                </a:lnTo>
                <a:lnTo>
                  <a:pt x="1151953" y="0"/>
                </a:lnTo>
                <a:close/>
              </a:path>
            </a:pathLst>
          </a:custGeom>
          <a:solidFill>
            <a:srgbClr val="E4C220"/>
          </a:solidFill>
        </p:spPr>
        <p:txBody>
          <a:bodyPr wrap="square" lIns="0" tIns="0" rIns="0" bIns="0" rtlCol="0"/>
          <a:lstStyle/>
          <a:p>
            <a:endParaRPr/>
          </a:p>
        </p:txBody>
      </p:sp>
      <p:pic>
        <p:nvPicPr>
          <p:cNvPr id="20" name="object 4">
            <a:extLst>
              <a:ext uri="{FF2B5EF4-FFF2-40B4-BE49-F238E27FC236}">
                <a16:creationId xmlns:a16="http://schemas.microsoft.com/office/drawing/2014/main" id="{F6C55D99-2B18-EA4D-99FA-C1A0E25FAD2F}"/>
              </a:ext>
            </a:extLst>
          </p:cNvPr>
          <p:cNvPicPr/>
          <p:nvPr/>
        </p:nvPicPr>
        <p:blipFill>
          <a:blip r:embed="rId3" cstate="print"/>
          <a:stretch>
            <a:fillRect/>
          </a:stretch>
        </p:blipFill>
        <p:spPr>
          <a:xfrm>
            <a:off x="0" y="1079995"/>
            <a:ext cx="5759958" cy="2159812"/>
          </a:xfrm>
          <a:prstGeom prst="rect">
            <a:avLst/>
          </a:prstGeom>
        </p:spPr>
      </p:pic>
      <p:sp>
        <p:nvSpPr>
          <p:cNvPr id="33" name="Titel 32">
            <a:extLst>
              <a:ext uri="{FF2B5EF4-FFF2-40B4-BE49-F238E27FC236}">
                <a16:creationId xmlns:a16="http://schemas.microsoft.com/office/drawing/2014/main" id="{40E33FDC-5891-FB4B-805C-3C33C47CA96C}"/>
              </a:ext>
            </a:extLst>
          </p:cNvPr>
          <p:cNvSpPr>
            <a:spLocks noGrp="1"/>
          </p:cNvSpPr>
          <p:nvPr>
            <p:ph type="title"/>
          </p:nvPr>
        </p:nvSpPr>
        <p:spPr>
          <a:xfrm>
            <a:off x="292100" y="-11132"/>
            <a:ext cx="5076825" cy="1080135"/>
          </a:xfrm>
        </p:spPr>
        <p:txBody>
          <a:bodyPr anchor="ctr" anchorCtr="0">
            <a:normAutofit/>
          </a:bodyPr>
          <a:lstStyle/>
          <a:p>
            <a:r>
              <a:rPr lang="nl-NL" sz="2400" b="1" dirty="0" err="1">
                <a:latin typeface="Barlow" panose="00000500000000000000" pitchFamily="2" charset="0"/>
              </a:rPr>
              <a:t>Biobased</a:t>
            </a:r>
            <a:r>
              <a:rPr lang="nl-NL" sz="2400" b="1" dirty="0">
                <a:latin typeface="Barlow" panose="00000500000000000000" pitchFamily="2" charset="0"/>
              </a:rPr>
              <a:t> Boulevard</a:t>
            </a:r>
            <a:br>
              <a:rPr lang="nl-NL" sz="2400" dirty="0">
                <a:latin typeface="Barlow" panose="00000500000000000000" pitchFamily="2" charset="0"/>
              </a:rPr>
            </a:br>
            <a:r>
              <a:rPr lang="nl-NL" sz="2400" dirty="0" err="1">
                <a:latin typeface="Barlow" panose="00000500000000000000" pitchFamily="2" charset="0"/>
              </a:rPr>
              <a:t>Fieldlab</a:t>
            </a:r>
            <a:r>
              <a:rPr lang="nl-NL" sz="2400" dirty="0">
                <a:latin typeface="Barlow" panose="00000500000000000000" pitchFamily="2" charset="0"/>
              </a:rPr>
              <a:t> </a:t>
            </a:r>
            <a:r>
              <a:rPr lang="nl-NL" sz="2400" dirty="0" err="1">
                <a:latin typeface="Barlow" panose="00000500000000000000" pitchFamily="2" charset="0"/>
              </a:rPr>
              <a:t>for</a:t>
            </a:r>
            <a:r>
              <a:rPr lang="nl-NL" sz="2400" dirty="0">
                <a:latin typeface="Barlow" panose="00000500000000000000" pitchFamily="2" charset="0"/>
              </a:rPr>
              <a:t> </a:t>
            </a:r>
            <a:r>
              <a:rPr lang="nl-NL" sz="2400" dirty="0" err="1">
                <a:latin typeface="Barlow" panose="00000500000000000000" pitchFamily="2" charset="0"/>
              </a:rPr>
              <a:t>Biobased</a:t>
            </a:r>
            <a:r>
              <a:rPr lang="nl-NL" sz="2400" dirty="0">
                <a:latin typeface="Barlow" panose="00000500000000000000" pitchFamily="2" charset="0"/>
              </a:rPr>
              <a:t> </a:t>
            </a:r>
            <a:r>
              <a:rPr lang="nl-NL" sz="2400" dirty="0" err="1">
                <a:latin typeface="Barlow" panose="00000500000000000000" pitchFamily="2" charset="0"/>
              </a:rPr>
              <a:t>Innovation</a:t>
            </a:r>
            <a:endParaRPr lang="nl-NL" sz="2400" dirty="0">
              <a:latin typeface="Barlow" panose="00000500000000000000" pitchFamily="2" charset="0"/>
            </a:endParaRPr>
          </a:p>
        </p:txBody>
      </p:sp>
      <p:pic>
        <p:nvPicPr>
          <p:cNvPr id="36" name="Tijdelijke aanduiding voor inhoud 35">
            <a:extLst>
              <a:ext uri="{FF2B5EF4-FFF2-40B4-BE49-F238E27FC236}">
                <a16:creationId xmlns:a16="http://schemas.microsoft.com/office/drawing/2014/main" id="{A2637CA4-B04F-4F4E-A59F-AD9B3B0D9D3B}"/>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0" y="1079999"/>
            <a:ext cx="5769600" cy="2170800"/>
          </a:xfrm>
          <a:prstGeom prst="rect">
            <a:avLst/>
          </a:prstGeom>
        </p:spPr>
      </p:pic>
      <p:pic>
        <p:nvPicPr>
          <p:cNvPr id="3" name="Graphic 2">
            <a:extLst>
              <a:ext uri="{FF2B5EF4-FFF2-40B4-BE49-F238E27FC236}">
                <a16:creationId xmlns:a16="http://schemas.microsoft.com/office/drawing/2014/main" id="{0968D6A6-1268-CC46-8717-2782A37C63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2903" y="288000"/>
            <a:ext cx="968121" cy="5657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61CEE9-AD3D-5838-B093-709909EBB8B3}"/>
              </a:ext>
            </a:extLst>
          </p:cNvPr>
          <p:cNvSpPr>
            <a:spLocks noGrp="1" noRot="1" noMove="1" noResize="1" noEditPoints="1" noAdjustHandles="1" noChangeArrowheads="1" noChangeShapeType="1"/>
          </p:cNvSpPr>
          <p:nvPr/>
        </p:nvSpPr>
        <p:spPr>
          <a:xfrm>
            <a:off x="1921933" y="0"/>
            <a:ext cx="2789767" cy="3302315"/>
          </a:xfrm>
          <a:prstGeom prst="rect">
            <a:avLst/>
          </a:prstGeom>
          <a:solidFill>
            <a:srgbClr val="FE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B5244B-6A6C-90BD-BED4-6BA8D5C8B3E8}"/>
              </a:ext>
            </a:extLst>
          </p:cNvPr>
          <p:cNvSpPr/>
          <p:nvPr/>
        </p:nvSpPr>
        <p:spPr>
          <a:xfrm>
            <a:off x="597273" y="1163271"/>
            <a:ext cx="727388" cy="727388"/>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990EF3-7C0B-E01E-8E97-92D617752499}"/>
              </a:ext>
            </a:extLst>
          </p:cNvPr>
          <p:cNvSpPr/>
          <p:nvPr/>
        </p:nvSpPr>
        <p:spPr>
          <a:xfrm>
            <a:off x="2519205" y="1163271"/>
            <a:ext cx="727388" cy="72738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F8F8E6-3517-E98A-CE90-FCBA1BE63E08}"/>
              </a:ext>
            </a:extLst>
          </p:cNvPr>
          <p:cNvSpPr/>
          <p:nvPr/>
        </p:nvSpPr>
        <p:spPr>
          <a:xfrm>
            <a:off x="4441137" y="1163269"/>
            <a:ext cx="727392" cy="72739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Circl">
            <a:extLst>
              <a:ext uri="{FF2B5EF4-FFF2-40B4-BE49-F238E27FC236}">
                <a16:creationId xmlns:a16="http://schemas.microsoft.com/office/drawing/2014/main" id="{7BF3E834-4C32-4EEE-6389-F62207CB9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229" y="418145"/>
            <a:ext cx="999700" cy="3733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F0C75D-74B0-C0CA-E748-A9E7192F4C26}"/>
              </a:ext>
            </a:extLst>
          </p:cNvPr>
          <p:cNvSpPr txBox="1"/>
          <p:nvPr/>
        </p:nvSpPr>
        <p:spPr>
          <a:xfrm>
            <a:off x="303285" y="1958616"/>
            <a:ext cx="1321266" cy="230832"/>
          </a:xfrm>
          <a:prstGeom prst="rect">
            <a:avLst/>
          </a:prstGeom>
          <a:noFill/>
        </p:spPr>
        <p:txBody>
          <a:bodyPr wrap="square" rtlCol="0">
            <a:spAutoFit/>
          </a:bodyPr>
          <a:lstStyle/>
          <a:p>
            <a:pPr algn="ctr"/>
            <a:r>
              <a:rPr lang="nl-NL" sz="900" b="1" dirty="0">
                <a:latin typeface="Barlow" panose="00000500000000000000" pitchFamily="2" charset="0"/>
              </a:rPr>
              <a:t>Nico van Hoogdalem</a:t>
            </a:r>
            <a:endParaRPr lang="en-US" sz="900" b="1" dirty="0">
              <a:latin typeface="Barlow" panose="00000500000000000000" pitchFamily="2" charset="0"/>
            </a:endParaRPr>
          </a:p>
        </p:txBody>
      </p:sp>
      <p:sp>
        <p:nvSpPr>
          <p:cNvPr id="12" name="TextBox 11">
            <a:extLst>
              <a:ext uri="{FF2B5EF4-FFF2-40B4-BE49-F238E27FC236}">
                <a16:creationId xmlns:a16="http://schemas.microsoft.com/office/drawing/2014/main" id="{7E087D37-8DD0-1E42-0044-355C2A501DAA}"/>
              </a:ext>
            </a:extLst>
          </p:cNvPr>
          <p:cNvSpPr txBox="1"/>
          <p:nvPr/>
        </p:nvSpPr>
        <p:spPr>
          <a:xfrm>
            <a:off x="2222266" y="1958616"/>
            <a:ext cx="1321266" cy="230832"/>
          </a:xfrm>
          <a:prstGeom prst="rect">
            <a:avLst/>
          </a:prstGeom>
          <a:noFill/>
        </p:spPr>
        <p:txBody>
          <a:bodyPr wrap="square" rtlCol="0">
            <a:spAutoFit/>
          </a:bodyPr>
          <a:lstStyle/>
          <a:p>
            <a:pPr algn="ctr"/>
            <a:r>
              <a:rPr lang="nl-NL" sz="900" b="1" dirty="0">
                <a:latin typeface="Barlow" panose="00000500000000000000" pitchFamily="2" charset="0"/>
              </a:rPr>
              <a:t>Willy Spanjer</a:t>
            </a:r>
            <a:endParaRPr lang="en-US" sz="900" b="1" dirty="0">
              <a:latin typeface="Barlow" panose="00000500000000000000" pitchFamily="2" charset="0"/>
            </a:endParaRPr>
          </a:p>
        </p:txBody>
      </p:sp>
      <p:sp>
        <p:nvSpPr>
          <p:cNvPr id="13" name="TextBox 12">
            <a:extLst>
              <a:ext uri="{FF2B5EF4-FFF2-40B4-BE49-F238E27FC236}">
                <a16:creationId xmlns:a16="http://schemas.microsoft.com/office/drawing/2014/main" id="{06FE3E82-3467-E671-75E0-03CD6C16FFC7}"/>
              </a:ext>
            </a:extLst>
          </p:cNvPr>
          <p:cNvSpPr txBox="1"/>
          <p:nvPr/>
        </p:nvSpPr>
        <p:spPr>
          <a:xfrm>
            <a:off x="4144200" y="1958616"/>
            <a:ext cx="1321266" cy="230832"/>
          </a:xfrm>
          <a:prstGeom prst="rect">
            <a:avLst/>
          </a:prstGeom>
          <a:noFill/>
        </p:spPr>
        <p:txBody>
          <a:bodyPr wrap="square" rtlCol="0">
            <a:spAutoFit/>
          </a:bodyPr>
          <a:lstStyle/>
          <a:p>
            <a:pPr algn="ctr"/>
            <a:r>
              <a:rPr lang="nl-NL" sz="900" b="1" dirty="0">
                <a:latin typeface="Barlow" panose="00000500000000000000" pitchFamily="2" charset="0"/>
              </a:rPr>
              <a:t>Olivier Sinck</a:t>
            </a:r>
            <a:endParaRPr lang="en-US" sz="900" b="1" dirty="0">
              <a:latin typeface="Barlow" panose="00000500000000000000" pitchFamily="2" charset="0"/>
            </a:endParaRPr>
          </a:p>
        </p:txBody>
      </p:sp>
      <p:sp>
        <p:nvSpPr>
          <p:cNvPr id="14" name="TextBox 13">
            <a:extLst>
              <a:ext uri="{FF2B5EF4-FFF2-40B4-BE49-F238E27FC236}">
                <a16:creationId xmlns:a16="http://schemas.microsoft.com/office/drawing/2014/main" id="{4B40BBA0-F044-9F32-D3C9-98C24700EE1C}"/>
              </a:ext>
            </a:extLst>
          </p:cNvPr>
          <p:cNvSpPr txBox="1"/>
          <p:nvPr/>
        </p:nvSpPr>
        <p:spPr>
          <a:xfrm>
            <a:off x="300334" y="2141989"/>
            <a:ext cx="1321266" cy="215444"/>
          </a:xfrm>
          <a:prstGeom prst="rect">
            <a:avLst/>
          </a:prstGeom>
          <a:noFill/>
        </p:spPr>
        <p:txBody>
          <a:bodyPr wrap="square" rtlCol="0">
            <a:spAutoFit/>
          </a:bodyPr>
          <a:lstStyle/>
          <a:p>
            <a:pPr algn="ctr"/>
            <a:r>
              <a:rPr lang="en-US" sz="800" dirty="0">
                <a:latin typeface="Barlow" panose="00000500000000000000" pitchFamily="2" charset="0"/>
              </a:rPr>
              <a:t>Directeur </a:t>
            </a:r>
            <a:r>
              <a:rPr lang="en-US" sz="800" dirty="0" err="1">
                <a:latin typeface="Barlow" panose="00000500000000000000" pitchFamily="2" charset="0"/>
              </a:rPr>
              <a:t>Stichting</a:t>
            </a:r>
            <a:r>
              <a:rPr lang="en-US" sz="800" dirty="0">
                <a:latin typeface="Barlow" panose="00000500000000000000" pitchFamily="2" charset="0"/>
              </a:rPr>
              <a:t> </a:t>
            </a:r>
            <a:r>
              <a:rPr lang="en-US" sz="800" dirty="0" err="1">
                <a:latin typeface="Barlow" panose="00000500000000000000" pitchFamily="2" charset="0"/>
              </a:rPr>
              <a:t>iCircl</a:t>
            </a:r>
            <a:endParaRPr lang="en-US" sz="800" dirty="0">
              <a:latin typeface="Barlow" panose="00000500000000000000" pitchFamily="2" charset="0"/>
            </a:endParaRPr>
          </a:p>
        </p:txBody>
      </p:sp>
      <p:sp>
        <p:nvSpPr>
          <p:cNvPr id="16" name="TextBox 15">
            <a:extLst>
              <a:ext uri="{FF2B5EF4-FFF2-40B4-BE49-F238E27FC236}">
                <a16:creationId xmlns:a16="http://schemas.microsoft.com/office/drawing/2014/main" id="{15C54B72-E89D-396C-5038-29A1C22BB0E8}"/>
              </a:ext>
            </a:extLst>
          </p:cNvPr>
          <p:cNvSpPr txBox="1"/>
          <p:nvPr/>
        </p:nvSpPr>
        <p:spPr>
          <a:xfrm>
            <a:off x="2060560" y="2141989"/>
            <a:ext cx="1637890" cy="338554"/>
          </a:xfrm>
          <a:prstGeom prst="rect">
            <a:avLst/>
          </a:prstGeom>
          <a:noFill/>
        </p:spPr>
        <p:txBody>
          <a:bodyPr wrap="square" rtlCol="0">
            <a:spAutoFit/>
          </a:bodyPr>
          <a:lstStyle/>
          <a:p>
            <a:pPr algn="ctr"/>
            <a:r>
              <a:rPr lang="en-US" sz="800" dirty="0" err="1">
                <a:latin typeface="Barlow" panose="00000500000000000000" pitchFamily="2" charset="0"/>
              </a:rPr>
              <a:t>Programma</a:t>
            </a:r>
            <a:r>
              <a:rPr lang="en-US" sz="800" dirty="0">
                <a:latin typeface="Barlow" panose="00000500000000000000" pitchFamily="2" charset="0"/>
              </a:rPr>
              <a:t> manager </a:t>
            </a:r>
            <a:r>
              <a:rPr lang="en-US" sz="800" dirty="0" err="1">
                <a:latin typeface="Barlow" panose="00000500000000000000" pitchFamily="2" charset="0"/>
              </a:rPr>
              <a:t>duurzaam</a:t>
            </a:r>
            <a:r>
              <a:rPr lang="en-US" sz="800" dirty="0">
                <a:latin typeface="Barlow" panose="00000500000000000000" pitchFamily="2" charset="0"/>
              </a:rPr>
              <a:t> </a:t>
            </a:r>
            <a:r>
              <a:rPr lang="en-US" sz="800" dirty="0" err="1">
                <a:latin typeface="Barlow" panose="00000500000000000000" pitchFamily="2" charset="0"/>
              </a:rPr>
              <a:t>bouwen</a:t>
            </a:r>
            <a:r>
              <a:rPr lang="en-US" sz="800" dirty="0">
                <a:latin typeface="Barlow" panose="00000500000000000000" pitchFamily="2" charset="0"/>
              </a:rPr>
              <a:t> &amp; </a:t>
            </a:r>
            <a:r>
              <a:rPr lang="en-US" sz="800" dirty="0" err="1">
                <a:latin typeface="Barlow" panose="00000500000000000000" pitchFamily="2" charset="0"/>
              </a:rPr>
              <a:t>renoveren</a:t>
            </a:r>
            <a:endParaRPr lang="en-US" sz="800" dirty="0">
              <a:latin typeface="Barlow" panose="00000500000000000000" pitchFamily="2" charset="0"/>
            </a:endParaRPr>
          </a:p>
        </p:txBody>
      </p:sp>
      <p:sp>
        <p:nvSpPr>
          <p:cNvPr id="17" name="TextBox 16">
            <a:extLst>
              <a:ext uri="{FF2B5EF4-FFF2-40B4-BE49-F238E27FC236}">
                <a16:creationId xmlns:a16="http://schemas.microsoft.com/office/drawing/2014/main" id="{FA893DAD-1E25-FF9A-FE32-D7DFABCAFF77}"/>
              </a:ext>
            </a:extLst>
          </p:cNvPr>
          <p:cNvSpPr txBox="1"/>
          <p:nvPr/>
        </p:nvSpPr>
        <p:spPr>
          <a:xfrm>
            <a:off x="4144200" y="2141989"/>
            <a:ext cx="1321266" cy="338554"/>
          </a:xfrm>
          <a:prstGeom prst="rect">
            <a:avLst/>
          </a:prstGeom>
          <a:noFill/>
        </p:spPr>
        <p:txBody>
          <a:bodyPr wrap="square" rtlCol="0">
            <a:spAutoFit/>
          </a:bodyPr>
          <a:lstStyle/>
          <a:p>
            <a:pPr algn="ctr"/>
            <a:r>
              <a:rPr lang="en-US" sz="800" dirty="0" err="1">
                <a:latin typeface="Barlow" panose="00000500000000000000" pitchFamily="2" charset="0"/>
              </a:rPr>
              <a:t>Projectmanager</a:t>
            </a:r>
            <a:r>
              <a:rPr lang="en-US" sz="800" dirty="0">
                <a:latin typeface="Barlow" panose="00000500000000000000" pitchFamily="2" charset="0"/>
              </a:rPr>
              <a:t> biobased </a:t>
            </a:r>
            <a:r>
              <a:rPr lang="en-US" sz="800" dirty="0" err="1">
                <a:latin typeface="Barlow" panose="00000500000000000000" pitchFamily="2" charset="0"/>
              </a:rPr>
              <a:t>bouwen</a:t>
            </a:r>
            <a:endParaRPr lang="en-US" sz="800" dirty="0">
              <a:latin typeface="Barlow" panose="00000500000000000000" pitchFamily="2" charset="0"/>
            </a:endParaRPr>
          </a:p>
        </p:txBody>
      </p:sp>
    </p:spTree>
    <p:extLst>
      <p:ext uri="{BB962C8B-B14F-4D97-AF65-F5344CB8AC3E}">
        <p14:creationId xmlns:p14="http://schemas.microsoft.com/office/powerpoint/2010/main" val="203484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32D6187B-7C84-EEE4-870E-321D1EBA001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464" b="2464"/>
          <a:stretch>
            <a:fillRect/>
          </a:stretch>
        </p:blipFill>
        <p:spPr>
          <a:xfrm>
            <a:off x="0" y="834995"/>
            <a:ext cx="5783640" cy="2521768"/>
          </a:xfrm>
        </p:spPr>
      </p:pic>
      <p:sp>
        <p:nvSpPr>
          <p:cNvPr id="2" name="Titel 1">
            <a:extLst>
              <a:ext uri="{FF2B5EF4-FFF2-40B4-BE49-F238E27FC236}">
                <a16:creationId xmlns:a16="http://schemas.microsoft.com/office/drawing/2014/main" id="{F401D9BD-19F3-E54D-B383-E68C52C641ED}"/>
              </a:ext>
            </a:extLst>
          </p:cNvPr>
          <p:cNvSpPr>
            <a:spLocks noGrp="1"/>
          </p:cNvSpPr>
          <p:nvPr>
            <p:ph type="title"/>
          </p:nvPr>
        </p:nvSpPr>
        <p:spPr/>
        <p:txBody>
          <a:bodyPr>
            <a:normAutofit/>
          </a:bodyPr>
          <a:lstStyle/>
          <a:p>
            <a:r>
              <a:rPr lang="nl-NL"/>
              <a:t>De ‘hink’ naar grootschalige toepassing</a:t>
            </a:r>
          </a:p>
        </p:txBody>
      </p:sp>
      <p:sp>
        <p:nvSpPr>
          <p:cNvPr id="14" name="Tekstvak 13">
            <a:extLst>
              <a:ext uri="{FF2B5EF4-FFF2-40B4-BE49-F238E27FC236}">
                <a16:creationId xmlns:a16="http://schemas.microsoft.com/office/drawing/2014/main" id="{B6F6AEDB-4258-FF88-3A03-650C18CB97E2}"/>
              </a:ext>
            </a:extLst>
          </p:cNvPr>
          <p:cNvSpPr txBox="1"/>
          <p:nvPr/>
        </p:nvSpPr>
        <p:spPr>
          <a:xfrm>
            <a:off x="368300" y="2917825"/>
            <a:ext cx="1066800" cy="246221"/>
          </a:xfrm>
          <a:prstGeom prst="rect">
            <a:avLst/>
          </a:prstGeom>
          <a:noFill/>
        </p:spPr>
        <p:txBody>
          <a:bodyPr wrap="square" rtlCol="0">
            <a:spAutoFit/>
          </a:bodyPr>
          <a:lstStyle/>
          <a:p>
            <a:r>
              <a:rPr lang="nl-NL" sz="1000">
                <a:solidFill>
                  <a:srgbClr val="005055"/>
                </a:solidFill>
                <a:latin typeface="Barlow" panose="00000500000000000000" pitchFamily="2" charset="0"/>
              </a:rPr>
              <a:t>Theorie &amp; lab</a:t>
            </a:r>
          </a:p>
        </p:txBody>
      </p:sp>
      <p:sp>
        <p:nvSpPr>
          <p:cNvPr id="16" name="Tekstvak 15">
            <a:extLst>
              <a:ext uri="{FF2B5EF4-FFF2-40B4-BE49-F238E27FC236}">
                <a16:creationId xmlns:a16="http://schemas.microsoft.com/office/drawing/2014/main" id="{BC43E053-AB0C-250A-934A-C630BCEE201B}"/>
              </a:ext>
            </a:extLst>
          </p:cNvPr>
          <p:cNvSpPr txBox="1"/>
          <p:nvPr/>
        </p:nvSpPr>
        <p:spPr>
          <a:xfrm>
            <a:off x="3116737" y="2917825"/>
            <a:ext cx="1066800" cy="246221"/>
          </a:xfrm>
          <a:prstGeom prst="rect">
            <a:avLst/>
          </a:prstGeom>
          <a:noFill/>
        </p:spPr>
        <p:txBody>
          <a:bodyPr wrap="square" rtlCol="0">
            <a:spAutoFit/>
          </a:bodyPr>
          <a:lstStyle/>
          <a:p>
            <a:r>
              <a:rPr lang="nl-NL" sz="1000">
                <a:solidFill>
                  <a:schemeClr val="bg1"/>
                </a:solidFill>
                <a:latin typeface="Barlow" panose="00000500000000000000" pitchFamily="2" charset="0"/>
              </a:rPr>
              <a:t>Pilotlocaties</a:t>
            </a:r>
          </a:p>
        </p:txBody>
      </p:sp>
      <p:sp>
        <p:nvSpPr>
          <p:cNvPr id="17" name="Tekstvak 16">
            <a:extLst>
              <a:ext uri="{FF2B5EF4-FFF2-40B4-BE49-F238E27FC236}">
                <a16:creationId xmlns:a16="http://schemas.microsoft.com/office/drawing/2014/main" id="{7E14F10A-741E-1279-299D-5A2A27E7A0AB}"/>
              </a:ext>
            </a:extLst>
          </p:cNvPr>
          <p:cNvSpPr txBox="1"/>
          <p:nvPr/>
        </p:nvSpPr>
        <p:spPr>
          <a:xfrm>
            <a:off x="4483100" y="2748548"/>
            <a:ext cx="1219200" cy="400110"/>
          </a:xfrm>
          <a:prstGeom prst="rect">
            <a:avLst/>
          </a:prstGeom>
          <a:noFill/>
        </p:spPr>
        <p:txBody>
          <a:bodyPr wrap="square" rtlCol="0">
            <a:spAutoFit/>
          </a:bodyPr>
          <a:lstStyle/>
          <a:p>
            <a:r>
              <a:rPr lang="nl-NL" sz="1000">
                <a:solidFill>
                  <a:schemeClr val="bg1"/>
                </a:solidFill>
                <a:latin typeface="Barlow" panose="00000500000000000000" pitchFamily="2" charset="0"/>
              </a:rPr>
              <a:t>Grootschalige toepassing</a:t>
            </a:r>
          </a:p>
        </p:txBody>
      </p:sp>
      <p:sp>
        <p:nvSpPr>
          <p:cNvPr id="8" name="Tekstvak 7">
            <a:extLst>
              <a:ext uri="{FF2B5EF4-FFF2-40B4-BE49-F238E27FC236}">
                <a16:creationId xmlns:a16="http://schemas.microsoft.com/office/drawing/2014/main" id="{344592D3-6C56-AB29-AD12-3B3E2E1857B1}"/>
              </a:ext>
            </a:extLst>
          </p:cNvPr>
          <p:cNvSpPr txBox="1"/>
          <p:nvPr/>
        </p:nvSpPr>
        <p:spPr>
          <a:xfrm>
            <a:off x="1094420" y="1723981"/>
            <a:ext cx="681360" cy="261610"/>
          </a:xfrm>
          <a:prstGeom prst="rect">
            <a:avLst/>
          </a:prstGeom>
          <a:noFill/>
        </p:spPr>
        <p:txBody>
          <a:bodyPr wrap="square" rtlCol="0">
            <a:spAutoFit/>
          </a:bodyPr>
          <a:lstStyle/>
          <a:p>
            <a:r>
              <a:rPr lang="nl-NL" sz="1100" dirty="0">
                <a:solidFill>
                  <a:srgbClr val="005055"/>
                </a:solidFill>
                <a:latin typeface="Barlow" panose="00000500000000000000" pitchFamily="2" charset="0"/>
              </a:rPr>
              <a:t>Hink</a:t>
            </a:r>
          </a:p>
        </p:txBody>
      </p:sp>
      <p:sp>
        <p:nvSpPr>
          <p:cNvPr id="9" name="Tekstvak 8">
            <a:extLst>
              <a:ext uri="{FF2B5EF4-FFF2-40B4-BE49-F238E27FC236}">
                <a16:creationId xmlns:a16="http://schemas.microsoft.com/office/drawing/2014/main" id="{2BA12505-6ABD-DFA7-47A2-00C33CED8AFB}"/>
              </a:ext>
            </a:extLst>
          </p:cNvPr>
          <p:cNvSpPr txBox="1"/>
          <p:nvPr/>
        </p:nvSpPr>
        <p:spPr>
          <a:xfrm>
            <a:off x="2501900" y="1290535"/>
            <a:ext cx="990600" cy="261610"/>
          </a:xfrm>
          <a:prstGeom prst="rect">
            <a:avLst/>
          </a:prstGeom>
          <a:noFill/>
        </p:spPr>
        <p:txBody>
          <a:bodyPr wrap="square" rtlCol="0">
            <a:spAutoFit/>
          </a:bodyPr>
          <a:lstStyle/>
          <a:p>
            <a:r>
              <a:rPr lang="nl-NL" sz="1100">
                <a:solidFill>
                  <a:srgbClr val="005055"/>
                </a:solidFill>
                <a:latin typeface="Barlow" panose="00000500000000000000" pitchFamily="2" charset="0"/>
              </a:rPr>
              <a:t>Stap</a:t>
            </a:r>
          </a:p>
        </p:txBody>
      </p:sp>
      <p:sp>
        <p:nvSpPr>
          <p:cNvPr id="10" name="Tekstvak 9">
            <a:extLst>
              <a:ext uri="{FF2B5EF4-FFF2-40B4-BE49-F238E27FC236}">
                <a16:creationId xmlns:a16="http://schemas.microsoft.com/office/drawing/2014/main" id="{3F0002B6-27CF-7F63-48A6-D24A59341298}"/>
              </a:ext>
            </a:extLst>
          </p:cNvPr>
          <p:cNvSpPr txBox="1"/>
          <p:nvPr/>
        </p:nvSpPr>
        <p:spPr>
          <a:xfrm>
            <a:off x="3873500" y="865766"/>
            <a:ext cx="990600" cy="261610"/>
          </a:xfrm>
          <a:prstGeom prst="rect">
            <a:avLst/>
          </a:prstGeom>
          <a:noFill/>
        </p:spPr>
        <p:txBody>
          <a:bodyPr wrap="square" rtlCol="0">
            <a:spAutoFit/>
          </a:bodyPr>
          <a:lstStyle/>
          <a:p>
            <a:r>
              <a:rPr lang="nl-NL" sz="1100">
                <a:solidFill>
                  <a:srgbClr val="005055"/>
                </a:solidFill>
                <a:latin typeface="Barlow" panose="00000500000000000000" pitchFamily="2" charset="0"/>
              </a:rPr>
              <a:t>Sprong</a:t>
            </a:r>
          </a:p>
        </p:txBody>
      </p:sp>
      <p:sp>
        <p:nvSpPr>
          <p:cNvPr id="12" name="Tekstvak 11">
            <a:extLst>
              <a:ext uri="{FF2B5EF4-FFF2-40B4-BE49-F238E27FC236}">
                <a16:creationId xmlns:a16="http://schemas.microsoft.com/office/drawing/2014/main" id="{2AA55CB8-6645-3A44-319F-95233EEF9A69}"/>
              </a:ext>
            </a:extLst>
          </p:cNvPr>
          <p:cNvSpPr txBox="1"/>
          <p:nvPr/>
        </p:nvSpPr>
        <p:spPr>
          <a:xfrm>
            <a:off x="1593293" y="2917825"/>
            <a:ext cx="1365250" cy="246221"/>
          </a:xfrm>
          <a:prstGeom prst="rect">
            <a:avLst/>
          </a:prstGeom>
          <a:noFill/>
        </p:spPr>
        <p:txBody>
          <a:bodyPr wrap="square" rtlCol="0">
            <a:spAutoFit/>
          </a:bodyPr>
          <a:lstStyle/>
          <a:p>
            <a:r>
              <a:rPr lang="nl-NL" sz="1000">
                <a:solidFill>
                  <a:schemeClr val="bg1"/>
                </a:solidFill>
                <a:latin typeface="Barlow" panose="00000500000000000000" pitchFamily="2" charset="0"/>
              </a:rPr>
              <a:t>The Green Village</a:t>
            </a:r>
          </a:p>
        </p:txBody>
      </p:sp>
    </p:spTree>
    <p:extLst>
      <p:ext uri="{BB962C8B-B14F-4D97-AF65-F5344CB8AC3E}">
        <p14:creationId xmlns:p14="http://schemas.microsoft.com/office/powerpoint/2010/main" val="58881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8B440-48DE-C998-60F3-5E6DCC82E544}"/>
              </a:ext>
            </a:extLst>
          </p:cNvPr>
          <p:cNvSpPr>
            <a:spLocks noGrp="1"/>
          </p:cNvSpPr>
          <p:nvPr>
            <p:ph type="title"/>
          </p:nvPr>
        </p:nvSpPr>
        <p:spPr/>
        <p:txBody>
          <a:bodyPr/>
          <a:lstStyle/>
          <a:p>
            <a:endParaRPr lang="nl-NL"/>
          </a:p>
        </p:txBody>
      </p:sp>
      <p:pic>
        <p:nvPicPr>
          <p:cNvPr id="7" name="Tijdelijke aanduiding voor afbeelding 6" descr="Afbeelding met tekst, elektronica&#10;&#10;Automatisch gegenereerde beschrijving">
            <a:extLst>
              <a:ext uri="{FF2B5EF4-FFF2-40B4-BE49-F238E27FC236}">
                <a16:creationId xmlns:a16="http://schemas.microsoft.com/office/drawing/2014/main" id="{DCF89D6D-D662-0127-6E95-14F49F98CD1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870" b="1870"/>
          <a:stretch>
            <a:fillRect/>
          </a:stretch>
        </p:blipFill>
        <p:spPr/>
      </p:pic>
      <p:sp>
        <p:nvSpPr>
          <p:cNvPr id="8" name="Tekstvak 7">
            <a:extLst>
              <a:ext uri="{FF2B5EF4-FFF2-40B4-BE49-F238E27FC236}">
                <a16:creationId xmlns:a16="http://schemas.microsoft.com/office/drawing/2014/main" id="{523A9DEC-4272-7C1B-DAF4-EA5A840C7CC7}"/>
              </a:ext>
            </a:extLst>
          </p:cNvPr>
          <p:cNvSpPr txBox="1"/>
          <p:nvPr/>
        </p:nvSpPr>
        <p:spPr>
          <a:xfrm>
            <a:off x="292100" y="98425"/>
            <a:ext cx="1905000" cy="400110"/>
          </a:xfrm>
          <a:prstGeom prst="rect">
            <a:avLst/>
          </a:prstGeom>
          <a:noFill/>
        </p:spPr>
        <p:txBody>
          <a:bodyPr wrap="square" rtlCol="0">
            <a:spAutoFit/>
          </a:bodyPr>
          <a:lstStyle/>
          <a:p>
            <a:r>
              <a:rPr lang="nl-NL" sz="2000" b="1">
                <a:solidFill>
                  <a:srgbClr val="005055"/>
                </a:solidFill>
                <a:latin typeface="Barlow" panose="00000500000000000000" pitchFamily="2" charset="0"/>
              </a:rPr>
              <a:t>2020 -2025</a:t>
            </a:r>
          </a:p>
        </p:txBody>
      </p:sp>
      <p:pic>
        <p:nvPicPr>
          <p:cNvPr id="10" name="Afbeelding 9">
            <a:extLst>
              <a:ext uri="{FF2B5EF4-FFF2-40B4-BE49-F238E27FC236}">
                <a16:creationId xmlns:a16="http://schemas.microsoft.com/office/drawing/2014/main" id="{D70812B3-4543-62F6-915F-42485F2A0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298" y="311881"/>
            <a:ext cx="777144" cy="777144"/>
          </a:xfrm>
          <a:prstGeom prst="rect">
            <a:avLst/>
          </a:prstGeom>
        </p:spPr>
      </p:pic>
      <p:pic>
        <p:nvPicPr>
          <p:cNvPr id="12" name="Afbeelding 11">
            <a:extLst>
              <a:ext uri="{FF2B5EF4-FFF2-40B4-BE49-F238E27FC236}">
                <a16:creationId xmlns:a16="http://schemas.microsoft.com/office/drawing/2014/main" id="{D7742714-C647-FEED-8AB5-6D2CDCAED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298" y="1226281"/>
            <a:ext cx="777144" cy="777144"/>
          </a:xfrm>
          <a:prstGeom prst="rect">
            <a:avLst/>
          </a:prstGeom>
        </p:spPr>
      </p:pic>
      <p:pic>
        <p:nvPicPr>
          <p:cNvPr id="14" name="Afbeelding 13" descr="Afbeelding met logo&#10;&#10;Automatisch gegenereerde beschrijving">
            <a:extLst>
              <a:ext uri="{FF2B5EF4-FFF2-40B4-BE49-F238E27FC236}">
                <a16:creationId xmlns:a16="http://schemas.microsoft.com/office/drawing/2014/main" id="{54C8E623-CB90-D7CF-7A8E-AD8D1B2D04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8298" y="2140680"/>
            <a:ext cx="777145" cy="777145"/>
          </a:xfrm>
          <a:prstGeom prst="rect">
            <a:avLst/>
          </a:prstGeom>
        </p:spPr>
      </p:pic>
    </p:spTree>
    <p:extLst>
      <p:ext uri="{BB962C8B-B14F-4D97-AF65-F5344CB8AC3E}">
        <p14:creationId xmlns:p14="http://schemas.microsoft.com/office/powerpoint/2010/main" val="2861764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082E084D-BA87-7C41-ADB6-B0597BC24E0E}"/>
              </a:ext>
            </a:extLst>
          </p:cNvPr>
          <p:cNvSpPr>
            <a:spLocks noGrp="1"/>
          </p:cNvSpPr>
          <p:nvPr>
            <p:ph sz="half" idx="2"/>
          </p:nvPr>
        </p:nvSpPr>
        <p:spPr/>
        <p:txBody>
          <a:bodyPr/>
          <a:lstStyle/>
          <a:p>
            <a:r>
              <a:rPr lang="nl-NL">
                <a:latin typeface="Barlow-Light"/>
                <a:cs typeface="Barlow-Light"/>
              </a:rPr>
              <a:t>Experimenteerruimte</a:t>
            </a:r>
            <a:endParaRPr lang="nl-NL" spc="-10">
              <a:latin typeface="Barlow-Light"/>
              <a:cs typeface="Barlow-Light"/>
            </a:endParaRPr>
          </a:p>
        </p:txBody>
      </p:sp>
      <p:sp>
        <p:nvSpPr>
          <p:cNvPr id="6" name="Tijdelijke aanduiding voor inhoud 5">
            <a:extLst>
              <a:ext uri="{FF2B5EF4-FFF2-40B4-BE49-F238E27FC236}">
                <a16:creationId xmlns:a16="http://schemas.microsoft.com/office/drawing/2014/main" id="{39547C20-11CC-764D-883F-EEB99178838A}"/>
              </a:ext>
            </a:extLst>
          </p:cNvPr>
          <p:cNvSpPr>
            <a:spLocks noGrp="1"/>
          </p:cNvSpPr>
          <p:nvPr>
            <p:ph sz="half" idx="4294967295"/>
          </p:nvPr>
        </p:nvSpPr>
        <p:spPr>
          <a:xfrm>
            <a:off x="2304000" y="1089025"/>
            <a:ext cx="3456000" cy="1080000"/>
          </a:xfrm>
          <a:prstGeom prst="rect">
            <a:avLst/>
          </a:prstGeom>
        </p:spPr>
        <p:txBody>
          <a:bodyPr anchor="ctr" anchorCtr="0"/>
          <a:lstStyle/>
          <a:p>
            <a:pPr marL="12700">
              <a:lnSpc>
                <a:spcPts val="2340"/>
              </a:lnSpc>
              <a:spcBef>
                <a:spcPts val="100"/>
              </a:spcBef>
            </a:pPr>
            <a:r>
              <a:rPr lang="nl-NL" sz="2000">
                <a:solidFill>
                  <a:schemeClr val="bg1"/>
                </a:solidFill>
                <a:latin typeface="Barlow-Light"/>
                <a:cs typeface="Barlow-Light"/>
              </a:rPr>
              <a:t>Etalage &amp; </a:t>
            </a:r>
            <a:r>
              <a:rPr lang="nl-NL" sz="2000" spc="-10">
                <a:solidFill>
                  <a:schemeClr val="bg1"/>
                </a:solidFill>
                <a:latin typeface="Barlow-Light"/>
                <a:cs typeface="Barlow-Light"/>
              </a:rPr>
              <a:t>ontmoetingsplek</a:t>
            </a:r>
          </a:p>
        </p:txBody>
      </p:sp>
      <p:sp>
        <p:nvSpPr>
          <p:cNvPr id="7" name="Tijdelijke aanduiding voor inhoud 6">
            <a:extLst>
              <a:ext uri="{FF2B5EF4-FFF2-40B4-BE49-F238E27FC236}">
                <a16:creationId xmlns:a16="http://schemas.microsoft.com/office/drawing/2014/main" id="{21F476D2-8DDA-864C-8A5B-8D9F81AF45CE}"/>
              </a:ext>
            </a:extLst>
          </p:cNvPr>
          <p:cNvSpPr>
            <a:spLocks noGrp="1"/>
          </p:cNvSpPr>
          <p:nvPr>
            <p:ph sz="half" idx="4294967295"/>
          </p:nvPr>
        </p:nvSpPr>
        <p:spPr>
          <a:xfrm>
            <a:off x="0" y="2160000"/>
            <a:ext cx="3456000" cy="1087200"/>
          </a:xfrm>
          <a:prstGeom prst="rect">
            <a:avLst/>
          </a:prstGeom>
        </p:spPr>
        <p:txBody>
          <a:bodyPr lIns="180000" tIns="180000" rIns="180000" bIns="180000" anchor="ctr" anchorCtr="0"/>
          <a:lstStyle/>
          <a:p>
            <a:pPr marL="12700">
              <a:lnSpc>
                <a:spcPts val="2340"/>
              </a:lnSpc>
              <a:spcBef>
                <a:spcPts val="100"/>
              </a:spcBef>
            </a:pPr>
            <a:r>
              <a:rPr lang="nl-NL" sz="2000">
                <a:solidFill>
                  <a:schemeClr val="bg1"/>
                </a:solidFill>
                <a:latin typeface="Barlow-Light"/>
                <a:cs typeface="Barlow-Light"/>
              </a:rPr>
              <a:t>Learning community</a:t>
            </a:r>
          </a:p>
        </p:txBody>
      </p:sp>
      <p:pic>
        <p:nvPicPr>
          <p:cNvPr id="8" name="Tijdelijke aanduiding voor afbeelding 13">
            <a:extLst>
              <a:ext uri="{FF2B5EF4-FFF2-40B4-BE49-F238E27FC236}">
                <a16:creationId xmlns:a16="http://schemas.microsoft.com/office/drawing/2014/main" id="{221BCAD3-7B10-2949-BE14-E840405862B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2508" b="25006"/>
          <a:stretch/>
        </p:blipFill>
        <p:spPr>
          <a:xfrm>
            <a:off x="3456000" y="0"/>
            <a:ext cx="2311200" cy="1080000"/>
          </a:xfrm>
        </p:spPr>
      </p:pic>
      <p:pic>
        <p:nvPicPr>
          <p:cNvPr id="13" name="Tijdelijke aanduiding voor afbeelding 12" descr="Afbeelding met persoon, buitenshuis, hemel, mensen">
            <a:extLst>
              <a:ext uri="{FF2B5EF4-FFF2-40B4-BE49-F238E27FC236}">
                <a16:creationId xmlns:a16="http://schemas.microsoft.com/office/drawing/2014/main" id="{ED0AD81E-2C8E-6854-12C4-1ED26EF3BEE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7553" b="17553"/>
          <a:stretch>
            <a:fillRect/>
          </a:stretch>
        </p:blipFill>
        <p:spPr/>
      </p:pic>
      <p:pic>
        <p:nvPicPr>
          <p:cNvPr id="17" name="Tijdelijke aanduiding voor afbeelding 16" descr="Afbeelding met buitenshuis, persoon, grond, wandelen">
            <a:extLst>
              <a:ext uri="{FF2B5EF4-FFF2-40B4-BE49-F238E27FC236}">
                <a16:creationId xmlns:a16="http://schemas.microsoft.com/office/drawing/2014/main" id="{443C6897-B80D-CE20-8CF7-8D1F4515955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20694" b="20694"/>
          <a:stretch>
            <a:fillRect/>
          </a:stretch>
        </p:blipFill>
        <p:spPr/>
      </p:pic>
    </p:spTree>
    <p:extLst>
      <p:ext uri="{BB962C8B-B14F-4D97-AF65-F5344CB8AC3E}">
        <p14:creationId xmlns:p14="http://schemas.microsoft.com/office/powerpoint/2010/main" val="389313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05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C2B36-6D14-0745-8806-9F73F3EDD4AD}"/>
              </a:ext>
            </a:extLst>
          </p:cNvPr>
          <p:cNvSpPr>
            <a:spLocks noGrp="1"/>
          </p:cNvSpPr>
          <p:nvPr>
            <p:ph type="title"/>
          </p:nvPr>
        </p:nvSpPr>
        <p:spPr/>
        <p:txBody>
          <a:bodyPr>
            <a:normAutofit/>
          </a:bodyPr>
          <a:lstStyle/>
          <a:p>
            <a:r>
              <a:rPr lang="en-US" dirty="0"/>
              <a:t>Learning community</a:t>
            </a:r>
            <a:br>
              <a:rPr lang="en-US" dirty="0"/>
            </a:br>
            <a:r>
              <a:rPr lang="en-US" sz="1300" dirty="0" err="1"/>
              <a:t>Samenspel</a:t>
            </a:r>
            <a:r>
              <a:rPr lang="en-US" sz="1300" dirty="0"/>
              <a:t> van </a:t>
            </a:r>
            <a:r>
              <a:rPr lang="en-US" sz="1300" dirty="0" err="1"/>
              <a:t>werken</a:t>
            </a:r>
            <a:r>
              <a:rPr lang="en-US" sz="1300" dirty="0"/>
              <a:t>, </a:t>
            </a:r>
            <a:r>
              <a:rPr lang="en-US" sz="1300" dirty="0" err="1"/>
              <a:t>leren</a:t>
            </a:r>
            <a:r>
              <a:rPr lang="en-US" sz="1300" dirty="0"/>
              <a:t>, </a:t>
            </a:r>
            <a:r>
              <a:rPr lang="en-US" sz="1300" dirty="0" err="1"/>
              <a:t>experimenteren</a:t>
            </a:r>
            <a:r>
              <a:rPr lang="en-US" sz="1300" dirty="0"/>
              <a:t> </a:t>
            </a:r>
            <a:r>
              <a:rPr lang="en-US" sz="1300" dirty="0" err="1"/>
              <a:t>én</a:t>
            </a:r>
            <a:r>
              <a:rPr lang="en-US" sz="1300" dirty="0"/>
              <a:t> </a:t>
            </a:r>
            <a:r>
              <a:rPr lang="en-US" sz="1300" dirty="0" err="1"/>
              <a:t>inspireren</a:t>
            </a:r>
            <a:endParaRPr lang="nl-NL" sz="1300" dirty="0"/>
          </a:p>
        </p:txBody>
      </p:sp>
      <p:pic>
        <p:nvPicPr>
          <p:cNvPr id="22" name="Tijdelijke aanduiding voor afbeelding 21">
            <a:extLst>
              <a:ext uri="{FF2B5EF4-FFF2-40B4-BE49-F238E27FC236}">
                <a16:creationId xmlns:a16="http://schemas.microsoft.com/office/drawing/2014/main" id="{AF799165-6DD9-884C-9A23-3B7A750F5A1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23582" b="23582"/>
          <a:stretch>
            <a:fillRect/>
          </a:stretch>
        </p:blipFill>
        <p:spPr>
          <a:xfrm>
            <a:off x="3456000" y="1080000"/>
            <a:ext cx="1159200" cy="1080000"/>
          </a:xfrm>
        </p:spPr>
      </p:pic>
      <p:pic>
        <p:nvPicPr>
          <p:cNvPr id="18" name="Picture Placeholder 17" descr="A group of people holding umbrellas&#10;&#10;Description automatically generated">
            <a:extLst>
              <a:ext uri="{FF2B5EF4-FFF2-40B4-BE49-F238E27FC236}">
                <a16:creationId xmlns:a16="http://schemas.microsoft.com/office/drawing/2014/main" id="{32069F39-1C40-402D-5EC8-BC85484536F6}"/>
              </a:ext>
            </a:extLst>
          </p:cNvPr>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29126"/>
          <a:stretch/>
        </p:blipFill>
        <p:spPr>
          <a:xfrm>
            <a:off x="4608000" y="2160000"/>
            <a:ext cx="1159200" cy="1090800"/>
          </a:xfrm>
        </p:spPr>
      </p:pic>
      <p:pic>
        <p:nvPicPr>
          <p:cNvPr id="29" name="Picture Placeholder 28" descr="A group of people sitting around a round table&#10;&#10;Description automatically generated">
            <a:extLst>
              <a:ext uri="{FF2B5EF4-FFF2-40B4-BE49-F238E27FC236}">
                <a16:creationId xmlns:a16="http://schemas.microsoft.com/office/drawing/2014/main" id="{2944D608-C87A-2D0B-952D-0456B4AAA8A3}"/>
              </a:ext>
            </a:extLst>
          </p:cNvPr>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24531" t="15181" r="26407" b="15181"/>
          <a:stretch/>
        </p:blipFill>
        <p:spPr>
          <a:xfrm>
            <a:off x="2304000" y="2160000"/>
            <a:ext cx="1152000" cy="1090800"/>
          </a:xfrm>
        </p:spPr>
      </p:pic>
      <p:pic>
        <p:nvPicPr>
          <p:cNvPr id="36" name="Picture Placeholder 35" descr="A person holding a piece of wood&#10;&#10;Description automatically generated with low confidence">
            <a:extLst>
              <a:ext uri="{FF2B5EF4-FFF2-40B4-BE49-F238E27FC236}">
                <a16:creationId xmlns:a16="http://schemas.microsoft.com/office/drawing/2014/main" id="{C27B17F4-3E12-D453-2EDF-EBF58253A18E}"/>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14757" r="14757"/>
          <a:stretch>
            <a:fillRect/>
          </a:stretch>
        </p:blipFill>
        <p:spPr/>
      </p:pic>
      <p:sp>
        <p:nvSpPr>
          <p:cNvPr id="39" name="TextBox 38">
            <a:extLst>
              <a:ext uri="{FF2B5EF4-FFF2-40B4-BE49-F238E27FC236}">
                <a16:creationId xmlns:a16="http://schemas.microsoft.com/office/drawing/2014/main" id="{4217FBAA-4DAD-A404-F2E5-7865E5BC8D3C}"/>
              </a:ext>
            </a:extLst>
          </p:cNvPr>
          <p:cNvSpPr txBox="1"/>
          <p:nvPr/>
        </p:nvSpPr>
        <p:spPr>
          <a:xfrm>
            <a:off x="0" y="1358390"/>
            <a:ext cx="1150600" cy="523220"/>
          </a:xfrm>
          <a:prstGeom prst="rect">
            <a:avLst/>
          </a:prstGeom>
          <a:noFill/>
        </p:spPr>
        <p:txBody>
          <a:bodyPr wrap="square" rtlCol="0">
            <a:spAutoFit/>
          </a:bodyPr>
          <a:lstStyle/>
          <a:p>
            <a:pPr algn="ctr"/>
            <a:r>
              <a:rPr lang="nl-NL" sz="1400" dirty="0">
                <a:solidFill>
                  <a:schemeClr val="bg1"/>
                </a:solidFill>
                <a:latin typeface="Barlow" panose="00000500000000000000" pitchFamily="2" charset="0"/>
              </a:rPr>
              <a:t>Materialen ontwikkelen</a:t>
            </a:r>
            <a:endParaRPr lang="en-US" sz="1400" dirty="0">
              <a:solidFill>
                <a:schemeClr val="bg1"/>
              </a:solidFill>
              <a:latin typeface="Barlow" panose="00000500000000000000" pitchFamily="2" charset="0"/>
            </a:endParaRPr>
          </a:p>
        </p:txBody>
      </p:sp>
      <p:sp>
        <p:nvSpPr>
          <p:cNvPr id="40" name="TextBox 39">
            <a:extLst>
              <a:ext uri="{FF2B5EF4-FFF2-40B4-BE49-F238E27FC236}">
                <a16:creationId xmlns:a16="http://schemas.microsoft.com/office/drawing/2014/main" id="{5D51DAE1-1EA6-925D-B192-2F7CE5D9DB59}"/>
              </a:ext>
            </a:extLst>
          </p:cNvPr>
          <p:cNvSpPr txBox="1"/>
          <p:nvPr/>
        </p:nvSpPr>
        <p:spPr>
          <a:xfrm>
            <a:off x="2309801" y="1358390"/>
            <a:ext cx="1150600" cy="523220"/>
          </a:xfrm>
          <a:prstGeom prst="rect">
            <a:avLst/>
          </a:prstGeom>
          <a:noFill/>
        </p:spPr>
        <p:txBody>
          <a:bodyPr wrap="square" rtlCol="0">
            <a:spAutoFit/>
          </a:bodyPr>
          <a:lstStyle/>
          <a:p>
            <a:pPr algn="ctr"/>
            <a:r>
              <a:rPr lang="nl-NL" sz="1400" dirty="0">
                <a:latin typeface="Barlow" panose="00000500000000000000" pitchFamily="2" charset="0"/>
              </a:rPr>
              <a:t>Kennis delen</a:t>
            </a:r>
            <a:endParaRPr lang="en-US" sz="1400" dirty="0">
              <a:latin typeface="Barlow" panose="00000500000000000000" pitchFamily="2" charset="0"/>
            </a:endParaRPr>
          </a:p>
        </p:txBody>
      </p:sp>
      <p:sp>
        <p:nvSpPr>
          <p:cNvPr id="41" name="TextBox 40">
            <a:extLst>
              <a:ext uri="{FF2B5EF4-FFF2-40B4-BE49-F238E27FC236}">
                <a16:creationId xmlns:a16="http://schemas.microsoft.com/office/drawing/2014/main" id="{6E4F9C6B-A0F9-5ACF-B45F-E14E5611DD64}"/>
              </a:ext>
            </a:extLst>
          </p:cNvPr>
          <p:cNvSpPr txBox="1"/>
          <p:nvPr/>
        </p:nvSpPr>
        <p:spPr>
          <a:xfrm>
            <a:off x="4615200" y="1466112"/>
            <a:ext cx="1150600" cy="307777"/>
          </a:xfrm>
          <a:prstGeom prst="rect">
            <a:avLst/>
          </a:prstGeom>
          <a:noFill/>
        </p:spPr>
        <p:txBody>
          <a:bodyPr wrap="square" rtlCol="0">
            <a:spAutoFit/>
          </a:bodyPr>
          <a:lstStyle/>
          <a:p>
            <a:pPr algn="ctr"/>
            <a:r>
              <a:rPr lang="nl-NL" sz="1400" dirty="0">
                <a:solidFill>
                  <a:schemeClr val="bg1"/>
                </a:solidFill>
                <a:latin typeface="Barlow" panose="00000500000000000000" pitchFamily="2" charset="0"/>
              </a:rPr>
              <a:t>Uitproberen</a:t>
            </a:r>
            <a:endParaRPr lang="en-US" sz="1400" dirty="0">
              <a:solidFill>
                <a:schemeClr val="bg1"/>
              </a:solidFill>
              <a:latin typeface="Barlow" panose="00000500000000000000" pitchFamily="2" charset="0"/>
            </a:endParaRPr>
          </a:p>
        </p:txBody>
      </p:sp>
      <p:sp>
        <p:nvSpPr>
          <p:cNvPr id="42" name="TextBox 41">
            <a:extLst>
              <a:ext uri="{FF2B5EF4-FFF2-40B4-BE49-F238E27FC236}">
                <a16:creationId xmlns:a16="http://schemas.microsoft.com/office/drawing/2014/main" id="{65DB9D46-A612-1DC6-64DF-02A26D33C757}"/>
              </a:ext>
            </a:extLst>
          </p:cNvPr>
          <p:cNvSpPr txBox="1"/>
          <p:nvPr/>
        </p:nvSpPr>
        <p:spPr>
          <a:xfrm>
            <a:off x="2309800" y="1358390"/>
            <a:ext cx="1150600" cy="523220"/>
          </a:xfrm>
          <a:prstGeom prst="rect">
            <a:avLst/>
          </a:prstGeom>
          <a:noFill/>
        </p:spPr>
        <p:txBody>
          <a:bodyPr wrap="square" rtlCol="0">
            <a:spAutoFit/>
          </a:bodyPr>
          <a:lstStyle/>
          <a:p>
            <a:pPr algn="ctr"/>
            <a:r>
              <a:rPr lang="nl-NL" sz="1400" dirty="0">
                <a:solidFill>
                  <a:schemeClr val="bg1"/>
                </a:solidFill>
                <a:latin typeface="Barlow" panose="00000500000000000000" pitchFamily="2" charset="0"/>
              </a:rPr>
              <a:t>Kennis delen</a:t>
            </a:r>
            <a:endParaRPr lang="en-US" sz="1400" dirty="0">
              <a:solidFill>
                <a:schemeClr val="bg1"/>
              </a:solidFill>
              <a:latin typeface="Barlow" panose="00000500000000000000" pitchFamily="2" charset="0"/>
            </a:endParaRPr>
          </a:p>
        </p:txBody>
      </p:sp>
      <p:sp>
        <p:nvSpPr>
          <p:cNvPr id="43" name="TextBox 42">
            <a:extLst>
              <a:ext uri="{FF2B5EF4-FFF2-40B4-BE49-F238E27FC236}">
                <a16:creationId xmlns:a16="http://schemas.microsoft.com/office/drawing/2014/main" id="{79D26EA3-4232-4518-0950-CB6E1E253461}"/>
              </a:ext>
            </a:extLst>
          </p:cNvPr>
          <p:cNvSpPr txBox="1"/>
          <p:nvPr/>
        </p:nvSpPr>
        <p:spPr>
          <a:xfrm>
            <a:off x="1150600" y="2443790"/>
            <a:ext cx="1150600" cy="523220"/>
          </a:xfrm>
          <a:prstGeom prst="rect">
            <a:avLst/>
          </a:prstGeom>
          <a:noFill/>
        </p:spPr>
        <p:txBody>
          <a:bodyPr wrap="square" rtlCol="0">
            <a:spAutoFit/>
          </a:bodyPr>
          <a:lstStyle/>
          <a:p>
            <a:pPr algn="ctr"/>
            <a:r>
              <a:rPr lang="nl-NL" sz="1400" dirty="0">
                <a:solidFill>
                  <a:schemeClr val="bg1"/>
                </a:solidFill>
                <a:latin typeface="Barlow" panose="00000500000000000000" pitchFamily="2" charset="0"/>
              </a:rPr>
              <a:t>Fouten Maken</a:t>
            </a:r>
            <a:endParaRPr lang="en-US" sz="1400" dirty="0">
              <a:solidFill>
                <a:schemeClr val="bg1"/>
              </a:solidFill>
              <a:latin typeface="Barlow" panose="00000500000000000000" pitchFamily="2" charset="0"/>
            </a:endParaRPr>
          </a:p>
        </p:txBody>
      </p:sp>
      <p:sp>
        <p:nvSpPr>
          <p:cNvPr id="44" name="TextBox 43">
            <a:extLst>
              <a:ext uri="{FF2B5EF4-FFF2-40B4-BE49-F238E27FC236}">
                <a16:creationId xmlns:a16="http://schemas.microsoft.com/office/drawing/2014/main" id="{7491CEFF-16E1-0C38-A0A3-DFB585A01CF8}"/>
              </a:ext>
            </a:extLst>
          </p:cNvPr>
          <p:cNvSpPr txBox="1"/>
          <p:nvPr/>
        </p:nvSpPr>
        <p:spPr>
          <a:xfrm>
            <a:off x="3451800" y="2438390"/>
            <a:ext cx="1150600" cy="523220"/>
          </a:xfrm>
          <a:prstGeom prst="rect">
            <a:avLst/>
          </a:prstGeom>
          <a:noFill/>
        </p:spPr>
        <p:txBody>
          <a:bodyPr wrap="square" rtlCol="0">
            <a:spAutoFit/>
          </a:bodyPr>
          <a:lstStyle/>
          <a:p>
            <a:pPr algn="ctr"/>
            <a:r>
              <a:rPr lang="nl-NL" sz="1400" dirty="0">
                <a:solidFill>
                  <a:schemeClr val="bg1"/>
                </a:solidFill>
                <a:latin typeface="Barlow" panose="00000500000000000000" pitchFamily="2" charset="0"/>
              </a:rPr>
              <a:t>Samen</a:t>
            </a:r>
            <a:r>
              <a:rPr lang="nl-NL" sz="1400" dirty="0">
                <a:latin typeface="Barlow" panose="00000500000000000000" pitchFamily="2" charset="0"/>
              </a:rPr>
              <a:t> </a:t>
            </a:r>
            <a:r>
              <a:rPr lang="nl-NL" sz="1400" dirty="0">
                <a:solidFill>
                  <a:schemeClr val="bg1"/>
                </a:solidFill>
                <a:latin typeface="Barlow" panose="00000500000000000000" pitchFamily="2" charset="0"/>
              </a:rPr>
              <a:t>werken</a:t>
            </a:r>
            <a:endParaRPr lang="en-US" sz="1400" dirty="0">
              <a:solidFill>
                <a:schemeClr val="bg1"/>
              </a:solidFill>
              <a:latin typeface="Barlow" panose="00000500000000000000" pitchFamily="2" charset="0"/>
            </a:endParaRPr>
          </a:p>
        </p:txBody>
      </p:sp>
      <p:pic>
        <p:nvPicPr>
          <p:cNvPr id="51" name="Tijdelijke aanduiding voor afbeelding 9" descr="Afbeelding met buitenshuis, boom, hemel, gebouw&#10;&#10;Automatisch gegenereerde beschrijving">
            <a:extLst>
              <a:ext uri="{FF2B5EF4-FFF2-40B4-BE49-F238E27FC236}">
                <a16:creationId xmlns:a16="http://schemas.microsoft.com/office/drawing/2014/main" id="{B60EA35F-2428-FE0D-3724-0F4412A46D18}"/>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val="0"/>
              </a:ext>
            </a:extLst>
          </a:blip>
          <a:srcRect l="14253" r="14253"/>
          <a:stretch/>
        </p:blipFill>
        <p:spPr>
          <a:xfrm>
            <a:off x="1152525" y="1079500"/>
            <a:ext cx="1150938" cy="1081088"/>
          </a:xfrm>
        </p:spPr>
      </p:pic>
    </p:spTree>
    <p:extLst>
      <p:ext uri="{BB962C8B-B14F-4D97-AF65-F5344CB8AC3E}">
        <p14:creationId xmlns:p14="http://schemas.microsoft.com/office/powerpoint/2010/main" val="2278421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CCEC73-6F5E-006E-5F6B-7D4A76161BB3}"/>
              </a:ext>
            </a:extLst>
          </p:cNvPr>
          <p:cNvSpPr>
            <a:spLocks noGrp="1" noRot="1" noMove="1" noResize="1" noEditPoints="1" noAdjustHandles="1" noChangeArrowheads="1" noChangeShapeType="1"/>
          </p:cNvSpPr>
          <p:nvPr/>
        </p:nvSpPr>
        <p:spPr>
          <a:xfrm>
            <a:off x="4729424" y="207666"/>
            <a:ext cx="978040" cy="659263"/>
          </a:xfrm>
          <a:prstGeom prst="rect">
            <a:avLst/>
          </a:prstGeom>
          <a:solidFill>
            <a:srgbClr val="FE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descr="A picture containing text, diagram, screenshot, font&#10;&#10;Description automatically generated">
            <a:extLst>
              <a:ext uri="{FF2B5EF4-FFF2-40B4-BE49-F238E27FC236}">
                <a16:creationId xmlns:a16="http://schemas.microsoft.com/office/drawing/2014/main" id="{A9EAA0EC-7E24-1014-81C3-89B860D33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5" y="866929"/>
            <a:ext cx="3465320" cy="1510992"/>
          </a:xfrm>
          <a:prstGeom prst="rect">
            <a:avLst/>
          </a:prstGeom>
        </p:spPr>
      </p:pic>
      <p:sp>
        <p:nvSpPr>
          <p:cNvPr id="2" name="Isosceles Triangle 1">
            <a:extLst>
              <a:ext uri="{FF2B5EF4-FFF2-40B4-BE49-F238E27FC236}">
                <a16:creationId xmlns:a16="http://schemas.microsoft.com/office/drawing/2014/main" id="{F332212A-A285-28C1-B73B-A3CA043CF447}"/>
              </a:ext>
            </a:extLst>
          </p:cNvPr>
          <p:cNvSpPr/>
          <p:nvPr/>
        </p:nvSpPr>
        <p:spPr>
          <a:xfrm>
            <a:off x="4056271" y="1650180"/>
            <a:ext cx="671413" cy="500207"/>
          </a:xfrm>
          <a:prstGeom prst="triangle">
            <a:avLst/>
          </a:prstGeom>
          <a:solidFill>
            <a:srgbClr val="75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 name="Isosceles Triangle 2">
            <a:extLst>
              <a:ext uri="{FF2B5EF4-FFF2-40B4-BE49-F238E27FC236}">
                <a16:creationId xmlns:a16="http://schemas.microsoft.com/office/drawing/2014/main" id="{240D0FC2-61C8-78CF-87B3-49A86F5FCEE3}"/>
              </a:ext>
            </a:extLst>
          </p:cNvPr>
          <p:cNvSpPr/>
          <p:nvPr/>
        </p:nvSpPr>
        <p:spPr>
          <a:xfrm rot="10800000">
            <a:off x="4056271" y="1068252"/>
            <a:ext cx="671413" cy="500207"/>
          </a:xfrm>
          <a:prstGeom prst="triangle">
            <a:avLst/>
          </a:prstGeom>
          <a:solidFill>
            <a:srgbClr val="75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14" name="Straight Connector 13">
            <a:extLst>
              <a:ext uri="{FF2B5EF4-FFF2-40B4-BE49-F238E27FC236}">
                <a16:creationId xmlns:a16="http://schemas.microsoft.com/office/drawing/2014/main" id="{66DD6F64-1581-85F8-DE97-6F04D4160009}"/>
              </a:ext>
            </a:extLst>
          </p:cNvPr>
          <p:cNvCxnSpPr>
            <a:cxnSpLocks/>
            <a:stCxn id="3" idx="0"/>
          </p:cNvCxnSpPr>
          <p:nvPr/>
        </p:nvCxnSpPr>
        <p:spPr>
          <a:xfrm flipH="1" flipV="1">
            <a:off x="3688594" y="520408"/>
            <a:ext cx="703383" cy="1048051"/>
          </a:xfrm>
          <a:prstGeom prst="line">
            <a:avLst/>
          </a:prstGeom>
          <a:ln>
            <a:solidFill>
              <a:srgbClr val="75A1A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12E1A4-AE50-145B-4852-947A295822A4}"/>
              </a:ext>
            </a:extLst>
          </p:cNvPr>
          <p:cNvCxnSpPr>
            <a:cxnSpLocks/>
            <a:stCxn id="3" idx="0"/>
          </p:cNvCxnSpPr>
          <p:nvPr/>
        </p:nvCxnSpPr>
        <p:spPr>
          <a:xfrm flipV="1">
            <a:off x="4391977" y="562860"/>
            <a:ext cx="674894" cy="1005599"/>
          </a:xfrm>
          <a:prstGeom prst="line">
            <a:avLst/>
          </a:prstGeom>
          <a:ln>
            <a:solidFill>
              <a:srgbClr val="75A1A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4FAB35-5CDE-825C-0E0E-24BC1BE74492}"/>
              </a:ext>
            </a:extLst>
          </p:cNvPr>
          <p:cNvCxnSpPr>
            <a:cxnSpLocks/>
          </p:cNvCxnSpPr>
          <p:nvPr/>
        </p:nvCxnSpPr>
        <p:spPr>
          <a:xfrm flipV="1">
            <a:off x="3717085" y="1647586"/>
            <a:ext cx="674894" cy="1005599"/>
          </a:xfrm>
          <a:prstGeom prst="line">
            <a:avLst/>
          </a:prstGeom>
          <a:ln>
            <a:solidFill>
              <a:srgbClr val="75A1A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E2AE51-6E15-4240-6787-A0A19F36E360}"/>
              </a:ext>
            </a:extLst>
          </p:cNvPr>
          <p:cNvCxnSpPr>
            <a:cxnSpLocks/>
          </p:cNvCxnSpPr>
          <p:nvPr/>
        </p:nvCxnSpPr>
        <p:spPr>
          <a:xfrm flipH="1" flipV="1">
            <a:off x="4391977" y="1644994"/>
            <a:ext cx="703383" cy="1048051"/>
          </a:xfrm>
          <a:prstGeom prst="line">
            <a:avLst/>
          </a:prstGeom>
          <a:ln>
            <a:solidFill>
              <a:srgbClr val="75A1A4"/>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07F2C95-97BC-1B71-34E6-50083B638B50}"/>
              </a:ext>
            </a:extLst>
          </p:cNvPr>
          <p:cNvSpPr/>
          <p:nvPr/>
        </p:nvSpPr>
        <p:spPr>
          <a:xfrm>
            <a:off x="4311413" y="1529113"/>
            <a:ext cx="161128" cy="161128"/>
          </a:xfrm>
          <a:prstGeom prst="ellipse">
            <a:avLst/>
          </a:prstGeom>
          <a:solidFill>
            <a:srgbClr val="E9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30" name="Straight Connector 29">
            <a:extLst>
              <a:ext uri="{FF2B5EF4-FFF2-40B4-BE49-F238E27FC236}">
                <a16:creationId xmlns:a16="http://schemas.microsoft.com/office/drawing/2014/main" id="{5AB2F918-F911-BE37-4A8F-8F7394B5799A}"/>
              </a:ext>
            </a:extLst>
          </p:cNvPr>
          <p:cNvCxnSpPr>
            <a:cxnSpLocks/>
            <a:stCxn id="27" idx="6"/>
            <a:endCxn id="36" idx="3"/>
          </p:cNvCxnSpPr>
          <p:nvPr/>
        </p:nvCxnSpPr>
        <p:spPr>
          <a:xfrm>
            <a:off x="4472541" y="1609677"/>
            <a:ext cx="1031053" cy="12748"/>
          </a:xfrm>
          <a:prstGeom prst="line">
            <a:avLst/>
          </a:prstGeom>
          <a:ln>
            <a:solidFill>
              <a:srgbClr val="E9C30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46549AB-7D95-E440-E2DD-BBC38BB3514B}"/>
              </a:ext>
            </a:extLst>
          </p:cNvPr>
          <p:cNvPicPr>
            <a:picLocks noChangeAspect="1"/>
          </p:cNvPicPr>
          <p:nvPr/>
        </p:nvPicPr>
        <p:blipFill rotWithShape="1">
          <a:blip r:embed="rId3"/>
          <a:srcRect r="1360"/>
          <a:stretch/>
        </p:blipFill>
        <p:spPr>
          <a:xfrm>
            <a:off x="5024249" y="1396229"/>
            <a:ext cx="479345" cy="452391"/>
          </a:xfrm>
          <a:prstGeom prst="rect">
            <a:avLst/>
          </a:prstGeom>
        </p:spPr>
      </p:pic>
      <p:sp>
        <p:nvSpPr>
          <p:cNvPr id="37" name="TextBox 36">
            <a:extLst>
              <a:ext uri="{FF2B5EF4-FFF2-40B4-BE49-F238E27FC236}">
                <a16:creationId xmlns:a16="http://schemas.microsoft.com/office/drawing/2014/main" id="{870535A4-3A52-CA9E-E566-AAD285EC4BE5}"/>
              </a:ext>
            </a:extLst>
          </p:cNvPr>
          <p:cNvSpPr txBox="1"/>
          <p:nvPr/>
        </p:nvSpPr>
        <p:spPr>
          <a:xfrm rot="20788604">
            <a:off x="3757211" y="234375"/>
            <a:ext cx="205186" cy="369332"/>
          </a:xfrm>
          <a:prstGeom prst="rect">
            <a:avLst/>
          </a:prstGeom>
          <a:noFill/>
        </p:spPr>
        <p:txBody>
          <a:bodyPr wrap="square" rtlCol="0">
            <a:spAutoFit/>
          </a:bodyPr>
          <a:lstStyle/>
          <a:p>
            <a:r>
              <a:rPr lang="nl-NL" dirty="0"/>
              <a:t>❎</a:t>
            </a:r>
            <a:endParaRPr lang="en-US" dirty="0"/>
          </a:p>
        </p:txBody>
      </p:sp>
      <p:sp>
        <p:nvSpPr>
          <p:cNvPr id="39" name="TextBox 38">
            <a:extLst>
              <a:ext uri="{FF2B5EF4-FFF2-40B4-BE49-F238E27FC236}">
                <a16:creationId xmlns:a16="http://schemas.microsoft.com/office/drawing/2014/main" id="{83939B47-82A2-F36F-C9AB-694B47747DDA}"/>
              </a:ext>
            </a:extLst>
          </p:cNvPr>
          <p:cNvSpPr txBox="1"/>
          <p:nvPr/>
        </p:nvSpPr>
        <p:spPr>
          <a:xfrm>
            <a:off x="3942987" y="535006"/>
            <a:ext cx="502061" cy="369332"/>
          </a:xfrm>
          <a:prstGeom prst="rect">
            <a:avLst/>
          </a:prstGeom>
          <a:noFill/>
        </p:spPr>
        <p:txBody>
          <a:bodyPr wrap="none" rtlCol="0">
            <a:spAutoFit/>
          </a:bodyPr>
          <a:lstStyle/>
          <a:p>
            <a:r>
              <a:rPr lang="nl-NL" dirty="0"/>
              <a:t>❔</a:t>
            </a:r>
            <a:endParaRPr lang="en-US" dirty="0"/>
          </a:p>
        </p:txBody>
      </p:sp>
      <p:sp>
        <p:nvSpPr>
          <p:cNvPr id="40" name="TextBox 39">
            <a:extLst>
              <a:ext uri="{FF2B5EF4-FFF2-40B4-BE49-F238E27FC236}">
                <a16:creationId xmlns:a16="http://schemas.microsoft.com/office/drawing/2014/main" id="{0B321BD3-F926-1EA1-1B7F-3F20ACEDAFF0}"/>
              </a:ext>
            </a:extLst>
          </p:cNvPr>
          <p:cNvSpPr txBox="1"/>
          <p:nvPr/>
        </p:nvSpPr>
        <p:spPr>
          <a:xfrm>
            <a:off x="4203652" y="59983"/>
            <a:ext cx="241397" cy="369332"/>
          </a:xfrm>
          <a:prstGeom prst="rect">
            <a:avLst/>
          </a:prstGeom>
          <a:noFill/>
        </p:spPr>
        <p:txBody>
          <a:bodyPr wrap="square" rtlCol="0">
            <a:spAutoFit/>
          </a:bodyPr>
          <a:lstStyle/>
          <a:p>
            <a:r>
              <a:rPr lang="nl-NL" dirty="0"/>
              <a:t>🧱</a:t>
            </a:r>
            <a:endParaRPr lang="en-US" dirty="0"/>
          </a:p>
        </p:txBody>
      </p:sp>
      <p:sp>
        <p:nvSpPr>
          <p:cNvPr id="41" name="TextBox 40">
            <a:extLst>
              <a:ext uri="{FF2B5EF4-FFF2-40B4-BE49-F238E27FC236}">
                <a16:creationId xmlns:a16="http://schemas.microsoft.com/office/drawing/2014/main" id="{82F4CE0B-4C94-0047-3A9F-C92F8062029B}"/>
              </a:ext>
            </a:extLst>
          </p:cNvPr>
          <p:cNvSpPr txBox="1"/>
          <p:nvPr/>
        </p:nvSpPr>
        <p:spPr>
          <a:xfrm>
            <a:off x="4267455" y="769039"/>
            <a:ext cx="502061" cy="369332"/>
          </a:xfrm>
          <a:prstGeom prst="rect">
            <a:avLst/>
          </a:prstGeom>
          <a:noFill/>
        </p:spPr>
        <p:txBody>
          <a:bodyPr wrap="none" rtlCol="0">
            <a:spAutoFit/>
          </a:bodyPr>
          <a:lstStyle/>
          <a:p>
            <a:r>
              <a:rPr lang="nl-NL" dirty="0"/>
              <a:t>👷</a:t>
            </a:r>
            <a:endParaRPr lang="en-US" dirty="0"/>
          </a:p>
        </p:txBody>
      </p:sp>
      <p:sp>
        <p:nvSpPr>
          <p:cNvPr id="43" name="TextBox 42">
            <a:extLst>
              <a:ext uri="{FF2B5EF4-FFF2-40B4-BE49-F238E27FC236}">
                <a16:creationId xmlns:a16="http://schemas.microsoft.com/office/drawing/2014/main" id="{5400E81D-59C4-5E27-3EE7-C896D995F112}"/>
              </a:ext>
            </a:extLst>
          </p:cNvPr>
          <p:cNvSpPr txBox="1"/>
          <p:nvPr/>
        </p:nvSpPr>
        <p:spPr>
          <a:xfrm rot="636457">
            <a:off x="4359332" y="2195337"/>
            <a:ext cx="502061" cy="369332"/>
          </a:xfrm>
          <a:prstGeom prst="rect">
            <a:avLst/>
          </a:prstGeom>
          <a:noFill/>
        </p:spPr>
        <p:txBody>
          <a:bodyPr wrap="none" rtlCol="0">
            <a:spAutoFit/>
          </a:bodyPr>
          <a:lstStyle/>
          <a:p>
            <a:r>
              <a:rPr lang="nl-NL" dirty="0"/>
              <a:t>💡</a:t>
            </a:r>
            <a:endParaRPr lang="en-US" dirty="0"/>
          </a:p>
        </p:txBody>
      </p:sp>
      <p:sp>
        <p:nvSpPr>
          <p:cNvPr id="44" name="TextBox 43">
            <a:extLst>
              <a:ext uri="{FF2B5EF4-FFF2-40B4-BE49-F238E27FC236}">
                <a16:creationId xmlns:a16="http://schemas.microsoft.com/office/drawing/2014/main" id="{11967DE0-403A-B3C0-7993-05CCDA6176DE}"/>
              </a:ext>
            </a:extLst>
          </p:cNvPr>
          <p:cNvSpPr txBox="1"/>
          <p:nvPr/>
        </p:nvSpPr>
        <p:spPr>
          <a:xfrm rot="20588896">
            <a:off x="3874335" y="2119099"/>
            <a:ext cx="502061" cy="369332"/>
          </a:xfrm>
          <a:prstGeom prst="rect">
            <a:avLst/>
          </a:prstGeom>
          <a:noFill/>
        </p:spPr>
        <p:txBody>
          <a:bodyPr wrap="none" rtlCol="0">
            <a:spAutoFit/>
          </a:bodyPr>
          <a:lstStyle/>
          <a:p>
            <a:r>
              <a:rPr lang="nl-NL" dirty="0"/>
              <a:t>🧑‍🔬</a:t>
            </a:r>
            <a:endParaRPr lang="en-US" dirty="0"/>
          </a:p>
        </p:txBody>
      </p:sp>
      <p:sp>
        <p:nvSpPr>
          <p:cNvPr id="45" name="TextBox 44">
            <a:extLst>
              <a:ext uri="{FF2B5EF4-FFF2-40B4-BE49-F238E27FC236}">
                <a16:creationId xmlns:a16="http://schemas.microsoft.com/office/drawing/2014/main" id="{51CB40A3-F4E2-07A2-D51E-4749D0B7FE06}"/>
              </a:ext>
            </a:extLst>
          </p:cNvPr>
          <p:cNvSpPr txBox="1"/>
          <p:nvPr/>
        </p:nvSpPr>
        <p:spPr>
          <a:xfrm>
            <a:off x="4117718" y="2303783"/>
            <a:ext cx="502061" cy="369332"/>
          </a:xfrm>
          <a:prstGeom prst="rect">
            <a:avLst/>
          </a:prstGeom>
          <a:noFill/>
        </p:spPr>
        <p:txBody>
          <a:bodyPr wrap="none" rtlCol="0">
            <a:spAutoFit/>
          </a:bodyPr>
          <a:lstStyle/>
          <a:p>
            <a:r>
              <a:rPr lang="nl-NL" dirty="0"/>
              <a:t>🤝</a:t>
            </a:r>
            <a:endParaRPr lang="en-US" dirty="0"/>
          </a:p>
        </p:txBody>
      </p:sp>
      <p:sp>
        <p:nvSpPr>
          <p:cNvPr id="46" name="TextBox 45">
            <a:extLst>
              <a:ext uri="{FF2B5EF4-FFF2-40B4-BE49-F238E27FC236}">
                <a16:creationId xmlns:a16="http://schemas.microsoft.com/office/drawing/2014/main" id="{5F5316F1-FF0E-79A6-6096-6C21AC452D51}"/>
              </a:ext>
            </a:extLst>
          </p:cNvPr>
          <p:cNvSpPr txBox="1"/>
          <p:nvPr/>
        </p:nvSpPr>
        <p:spPr>
          <a:xfrm>
            <a:off x="3884292" y="2639950"/>
            <a:ext cx="502061" cy="369332"/>
          </a:xfrm>
          <a:prstGeom prst="rect">
            <a:avLst/>
          </a:prstGeom>
          <a:noFill/>
        </p:spPr>
        <p:txBody>
          <a:bodyPr wrap="none" rtlCol="0">
            <a:spAutoFit/>
          </a:bodyPr>
          <a:lstStyle/>
          <a:p>
            <a:r>
              <a:rPr lang="nl-NL" dirty="0"/>
              <a:t>🎯</a:t>
            </a:r>
            <a:endParaRPr lang="en-US" dirty="0"/>
          </a:p>
        </p:txBody>
      </p:sp>
      <p:sp>
        <p:nvSpPr>
          <p:cNvPr id="47" name="TextBox 46">
            <a:extLst>
              <a:ext uri="{FF2B5EF4-FFF2-40B4-BE49-F238E27FC236}">
                <a16:creationId xmlns:a16="http://schemas.microsoft.com/office/drawing/2014/main" id="{993C9C4C-35E7-7CDA-ECE7-7E44A9E33C67}"/>
              </a:ext>
            </a:extLst>
          </p:cNvPr>
          <p:cNvSpPr txBox="1"/>
          <p:nvPr/>
        </p:nvSpPr>
        <p:spPr>
          <a:xfrm rot="20912141">
            <a:off x="4439504" y="378630"/>
            <a:ext cx="502061" cy="369332"/>
          </a:xfrm>
          <a:prstGeom prst="rect">
            <a:avLst/>
          </a:prstGeom>
          <a:noFill/>
        </p:spPr>
        <p:txBody>
          <a:bodyPr wrap="none" rtlCol="0">
            <a:spAutoFit/>
          </a:bodyPr>
          <a:lstStyle/>
          <a:p>
            <a:r>
              <a:rPr lang="nl-NL" dirty="0"/>
              <a:t>⚖️</a:t>
            </a:r>
            <a:endParaRPr lang="en-US" dirty="0"/>
          </a:p>
        </p:txBody>
      </p:sp>
      <p:sp>
        <p:nvSpPr>
          <p:cNvPr id="48" name="TextBox 47">
            <a:extLst>
              <a:ext uri="{FF2B5EF4-FFF2-40B4-BE49-F238E27FC236}">
                <a16:creationId xmlns:a16="http://schemas.microsoft.com/office/drawing/2014/main" id="{D02A48E8-4A7F-32D6-DFE4-BBECA588B764}"/>
              </a:ext>
            </a:extLst>
          </p:cNvPr>
          <p:cNvSpPr txBox="1"/>
          <p:nvPr/>
        </p:nvSpPr>
        <p:spPr>
          <a:xfrm rot="917866">
            <a:off x="4618851" y="2433023"/>
            <a:ext cx="45719" cy="369332"/>
          </a:xfrm>
          <a:prstGeom prst="rect">
            <a:avLst/>
          </a:prstGeom>
          <a:noFill/>
        </p:spPr>
        <p:txBody>
          <a:bodyPr wrap="square" rtlCol="0">
            <a:spAutoFit/>
          </a:bodyPr>
          <a:lstStyle/>
          <a:p>
            <a:r>
              <a:rPr lang="nl-NL" dirty="0"/>
              <a:t>🦾</a:t>
            </a:r>
            <a:endParaRPr lang="en-US" dirty="0"/>
          </a:p>
        </p:txBody>
      </p:sp>
    </p:spTree>
    <p:extLst>
      <p:ext uri="{BB962C8B-B14F-4D97-AF65-F5344CB8AC3E}">
        <p14:creationId xmlns:p14="http://schemas.microsoft.com/office/powerpoint/2010/main" val="127682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4F52851-37E1-EC46-86DE-68E72B755BDB}"/>
              </a:ext>
            </a:extLst>
          </p:cNvPr>
          <p:cNvSpPr>
            <a:spLocks noGrp="1"/>
          </p:cNvSpPr>
          <p:nvPr>
            <p:ph sz="half" idx="2"/>
          </p:nvPr>
        </p:nvSpPr>
        <p:spPr>
          <a:xfrm>
            <a:off x="139700" y="1232400"/>
            <a:ext cx="1456800" cy="927600"/>
          </a:xfrm>
        </p:spPr>
        <p:txBody>
          <a:bodyPr/>
          <a:lstStyle/>
          <a:p>
            <a:endParaRPr lang="nl-NL" dirty="0"/>
          </a:p>
          <a:p>
            <a:r>
              <a:rPr lang="nl-NL" dirty="0"/>
              <a:t>www.thegreenvillage.org</a:t>
            </a:r>
          </a:p>
          <a:p>
            <a:endParaRPr lang="nl-NL" dirty="0"/>
          </a:p>
          <a:p>
            <a:endParaRPr lang="nl-NL" dirty="0"/>
          </a:p>
        </p:txBody>
      </p:sp>
      <p:sp>
        <p:nvSpPr>
          <p:cNvPr id="4" name="Tijdelijke aanduiding voor inhoud 3">
            <a:extLst>
              <a:ext uri="{FF2B5EF4-FFF2-40B4-BE49-F238E27FC236}">
                <a16:creationId xmlns:a16="http://schemas.microsoft.com/office/drawing/2014/main" id="{146E3798-D31B-8F41-A4D5-B932C072A5E4}"/>
              </a:ext>
            </a:extLst>
          </p:cNvPr>
          <p:cNvSpPr>
            <a:spLocks noGrp="1"/>
          </p:cNvSpPr>
          <p:nvPr>
            <p:ph sz="half" idx="13"/>
          </p:nvPr>
        </p:nvSpPr>
        <p:spPr>
          <a:xfrm>
            <a:off x="1739899" y="1232400"/>
            <a:ext cx="1900845" cy="927600"/>
          </a:xfrm>
        </p:spPr>
        <p:txBody>
          <a:bodyPr/>
          <a:lstStyle/>
          <a:p>
            <a:r>
              <a:rPr lang="nl-NL" b="1" dirty="0">
                <a:latin typeface="Barlow" panose="00000500000000000000" pitchFamily="2" charset="0"/>
              </a:rPr>
              <a:t>Contact persoon The Green Village:</a:t>
            </a:r>
          </a:p>
          <a:p>
            <a:r>
              <a:rPr lang="nl-NL" dirty="0">
                <a:latin typeface="Barlow" panose="00000500000000000000" pitchFamily="2" charset="0"/>
              </a:rPr>
              <a:t>Willy Spanjer</a:t>
            </a:r>
          </a:p>
          <a:p>
            <a:r>
              <a:rPr lang="nl-NL" dirty="0">
                <a:latin typeface="Barlow" panose="00000500000000000000" pitchFamily="2" charset="0"/>
              </a:rPr>
              <a:t>Willy.Spanjer@thegreenvillage.org</a:t>
            </a:r>
            <a:br>
              <a:rPr lang="nl-NL" dirty="0">
                <a:latin typeface="Barlow" panose="00000500000000000000" pitchFamily="2" charset="0"/>
              </a:rPr>
            </a:br>
            <a:r>
              <a:rPr lang="nl-NL" dirty="0">
                <a:latin typeface="Barlow" panose="00000500000000000000" pitchFamily="2" charset="0"/>
              </a:rPr>
              <a:t>+31 6 14 60 96 31</a:t>
            </a:r>
          </a:p>
          <a:p>
            <a:endParaRPr lang="nl-NL" dirty="0">
              <a:latin typeface="Barlow" panose="00000500000000000000" pitchFamily="2" charset="0"/>
            </a:endParaRPr>
          </a:p>
        </p:txBody>
      </p:sp>
    </p:spTree>
    <p:extLst>
      <p:ext uri="{BB962C8B-B14F-4D97-AF65-F5344CB8AC3E}">
        <p14:creationId xmlns:p14="http://schemas.microsoft.com/office/powerpoint/2010/main" val="1903247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1468C64BA87848BB04D20103F90CD5" ma:contentTypeVersion="13" ma:contentTypeDescription="Een nieuw document maken." ma:contentTypeScope="" ma:versionID="a6f35b64b008ce2b3b6c4bd6956b29b7">
  <xsd:schema xmlns:xsd="http://www.w3.org/2001/XMLSchema" xmlns:xs="http://www.w3.org/2001/XMLSchema" xmlns:p="http://schemas.microsoft.com/office/2006/metadata/properties" xmlns:ns2="fd31e67c-fd7b-4e85-a3be-2975d293cdb9" xmlns:ns3="e41a42ca-74e4-4848-b0d2-a7d4a39e5706" targetNamespace="http://schemas.microsoft.com/office/2006/metadata/properties" ma:root="true" ma:fieldsID="7826eaecf8ad2ede9956597218c61a5f" ns2:_="" ns3:_="">
    <xsd:import namespace="fd31e67c-fd7b-4e85-a3be-2975d293cdb9"/>
    <xsd:import namespace="e41a42ca-74e4-4848-b0d2-a7d4a39e570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1e67c-fd7b-4e85-a3be-2975d293c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1a42ca-74e4-4848-b0d2-a7d4a39e570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0573262-f8ad-4121-9c92-ec1e4187e9de}" ma:internalName="TaxCatchAll" ma:showField="CatchAllData" ma:web="e41a42ca-74e4-4848-b0d2-a7d4a39e570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d31e67c-fd7b-4e85-a3be-2975d293cdb9">
      <Terms xmlns="http://schemas.microsoft.com/office/infopath/2007/PartnerControls"/>
    </lcf76f155ced4ddcb4097134ff3c332f>
    <TaxCatchAll xmlns="e41a42ca-74e4-4848-b0d2-a7d4a39e5706" xsi:nil="true"/>
  </documentManagement>
</p:properties>
</file>

<file path=customXml/itemProps1.xml><?xml version="1.0" encoding="utf-8"?>
<ds:datastoreItem xmlns:ds="http://schemas.openxmlformats.org/officeDocument/2006/customXml" ds:itemID="{B7E37028-B721-40C1-BAE4-7028F9223AFC}">
  <ds:schemaRefs>
    <ds:schemaRef ds:uri="e41a42ca-74e4-4848-b0d2-a7d4a39e5706"/>
    <ds:schemaRef ds:uri="fd31e67c-fd7b-4e85-a3be-2975d293c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A9E184-ABAC-43CD-83BB-802BF7F27142}">
  <ds:schemaRefs>
    <ds:schemaRef ds:uri="http://schemas.microsoft.com/sharepoint/v3/contenttype/forms"/>
  </ds:schemaRefs>
</ds:datastoreItem>
</file>

<file path=customXml/itemProps3.xml><?xml version="1.0" encoding="utf-8"?>
<ds:datastoreItem xmlns:ds="http://schemas.openxmlformats.org/officeDocument/2006/customXml" ds:itemID="{9E18C542-F98D-450C-B3D2-562E2CB4F076}">
  <ds:schemaRefs>
    <ds:schemaRef ds:uri="e41a42ca-74e4-4848-b0d2-a7d4a39e5706"/>
    <ds:schemaRef ds:uri="fd31e67c-fd7b-4e85-a3be-2975d293cdb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101</TotalTime>
  <Words>975</Words>
  <Application>Microsoft Office PowerPoint</Application>
  <PresentationFormat>Custom</PresentationFormat>
  <Paragraphs>71</Paragraphs>
  <Slides>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Barlow</vt:lpstr>
      <vt:lpstr>Barlow Light</vt:lpstr>
      <vt:lpstr>Barlow SemiBold</vt:lpstr>
      <vt:lpstr>Barlow-BoldItalic</vt:lpstr>
      <vt:lpstr>Barlow-Light</vt:lpstr>
      <vt:lpstr>Barlow-Medium</vt:lpstr>
      <vt:lpstr>Calibri</vt:lpstr>
      <vt:lpstr>Times New Roman</vt:lpstr>
      <vt:lpstr>Office Theme</vt:lpstr>
      <vt:lpstr>Biobased Boulevard Fieldlab for Biobased Innovation</vt:lpstr>
      <vt:lpstr>PowerPoint Presentation</vt:lpstr>
      <vt:lpstr>De ‘hink’ naar grootschalige toepassing</vt:lpstr>
      <vt:lpstr>PowerPoint Presentation</vt:lpstr>
      <vt:lpstr>PowerPoint Presentation</vt:lpstr>
      <vt:lpstr>Learning community Samenspel van werken, leren, experimenteren én inspireren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Opmaak 1</dc:title>
  <dc:creator>Peter Brok</dc:creator>
  <cp:lastModifiedBy>Olivier Sinck</cp:lastModifiedBy>
  <cp:revision>1</cp:revision>
  <dcterms:created xsi:type="dcterms:W3CDTF">2023-03-21T11:50:16Z</dcterms:created>
  <dcterms:modified xsi:type="dcterms:W3CDTF">2023-06-13T06:13:19Z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2023-03-21T00:00:00Z</vt:filetime>
  </property>
  <property fmtid="{D5CDD505-2E9C-101B-9397-08002B2CF9AE}" pid="3" name="Creator">
    <vt:lpwstr>QuarkXPress(R) 19.0</vt:lpwstr>
  </property>
  <property fmtid="{D5CDD505-2E9C-101B-9397-08002B2CF9AE}" pid="4" name="LastSaved">
    <vt:filetime>2023-03-21T00:00:00Z</vt:filetime>
  </property>
  <property fmtid="{D5CDD505-2E9C-101B-9397-08002B2CF9AE}" pid="5" name="Producer">
    <vt:lpwstr>QuarkXPress(R) 19.0</vt:lpwstr>
  </property>
  <property fmtid="{D5CDD505-2E9C-101B-9397-08002B2CF9AE}" pid="6" name="XPressPrivate">
    <vt:lpwstr>%%DocumentProcessColors: Cyan Magenta Yellow Black %%EndComments</vt:lpwstr>
  </property>
  <property fmtid="{D5CDD505-2E9C-101B-9397-08002B2CF9AE}" pid="7" name="ContentTypeId">
    <vt:lpwstr>0x010100D71468C64BA87848BB04D20103F90CD5</vt:lpwstr>
  </property>
  <property fmtid="{D5CDD505-2E9C-101B-9397-08002B2CF9AE}" pid="8" name="MediaServiceImageTags">
    <vt:lpwstr/>
  </property>
</Properties>
</file>